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3" r:id="rId13"/>
    <p:sldId id="275" r:id="rId14"/>
    <p:sldId id="277" r:id="rId15"/>
    <p:sldId id="278" r:id="rId16"/>
    <p:sldId id="279" r:id="rId17"/>
    <p:sldId id="282" r:id="rId18"/>
    <p:sldId id="284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EBEE9-77C7-4A8B-B540-3855AEB98DB0}" v="117" dt="2020-04-10T15:27:45.013"/>
    <p1510:client id="{6276A0CF-D988-4FF0-BF10-129FC2391993}" v="5" dt="2020-04-10T16:21:3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еласимова Виктория" userId="4deb2450e1c60fa0" providerId="Windows Live" clId="Web-{6276A0CF-D988-4FF0-BF10-129FC2391993}"/>
    <pc:docChg chg="delSld modSld">
      <pc:chgData name="Геласимова Виктория" userId="4deb2450e1c60fa0" providerId="Windows Live" clId="Web-{6276A0CF-D988-4FF0-BF10-129FC2391993}" dt="2020-04-10T16:21:34.181" v="4"/>
      <pc:docMkLst>
        <pc:docMk/>
      </pc:docMkLst>
      <pc:sldChg chg="modSp">
        <pc:chgData name="Геласимова Виктория" userId="4deb2450e1c60fa0" providerId="Windows Live" clId="Web-{6276A0CF-D988-4FF0-BF10-129FC2391993}" dt="2020-04-10T16:19:30.536" v="3" actId="1076"/>
        <pc:sldMkLst>
          <pc:docMk/>
          <pc:sldMk cId="0" sldId="266"/>
        </pc:sldMkLst>
        <pc:picChg chg="mod">
          <ac:chgData name="Геласимова Виктория" userId="4deb2450e1c60fa0" providerId="Windows Live" clId="Web-{6276A0CF-D988-4FF0-BF10-129FC2391993}" dt="2020-04-10T16:19:30.536" v="3" actId="1076"/>
          <ac:picMkLst>
            <pc:docMk/>
            <pc:sldMk cId="0" sldId="266"/>
            <ac:picMk id="23564" creationId="{00000000-0000-0000-0000-000000000000}"/>
          </ac:picMkLst>
        </pc:picChg>
      </pc:sldChg>
      <pc:sldChg chg="del">
        <pc:chgData name="Геласимова Виктория" userId="4deb2450e1c60fa0" providerId="Windows Live" clId="Web-{6276A0CF-D988-4FF0-BF10-129FC2391993}" dt="2020-04-10T16:14:11.841" v="0"/>
        <pc:sldMkLst>
          <pc:docMk/>
          <pc:sldMk cId="0" sldId="272"/>
        </pc:sldMkLst>
      </pc:sldChg>
      <pc:sldChg chg="del">
        <pc:chgData name="Геласимова Виктория" userId="4deb2450e1c60fa0" providerId="Windows Live" clId="Web-{6276A0CF-D988-4FF0-BF10-129FC2391993}" dt="2020-04-10T16:21:34.181" v="4"/>
        <pc:sldMkLst>
          <pc:docMk/>
          <pc:sldMk cId="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Космос-это мы.</a:t>
            </a:r>
            <a:br>
              <a:rPr lang="ru-RU" sz="72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Гагаринский</a:t>
            </a:r>
            <a:r>
              <a:rPr lang="ru-RU" sz="72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урок.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928670"/>
            <a:ext cx="3714744" cy="5143536"/>
          </a:xfrm>
        </p:spPr>
        <p:txBody>
          <a:bodyPr/>
          <a:lstStyle/>
          <a:p>
            <a:pPr>
              <a:buNone/>
            </a:pPr>
            <a:r>
              <a:rPr lang="ru-RU" i="1" dirty="0">
                <a:solidFill>
                  <a:schemeClr val="bg1"/>
                </a:solidFill>
              </a:rPr>
              <a:t>Родился в деревне </a:t>
            </a:r>
            <a:r>
              <a:rPr lang="ru-RU" i="1" dirty="0" err="1">
                <a:solidFill>
                  <a:schemeClr val="bg1"/>
                </a:solidFill>
              </a:rPr>
              <a:t>Клушино</a:t>
            </a:r>
            <a:r>
              <a:rPr lang="ru-RU" i="1" dirty="0">
                <a:solidFill>
                  <a:schemeClr val="bg1"/>
                </a:solidFill>
              </a:rPr>
              <a:t> 9 марта 1934 года в простой крестьянской семье.</a:t>
            </a:r>
          </a:p>
          <a:p>
            <a:pPr>
              <a:buNone/>
            </a:pPr>
            <a:r>
              <a:rPr lang="ru-RU" i="1" dirty="0">
                <a:solidFill>
                  <a:schemeClr val="bg1"/>
                </a:solidFill>
              </a:rPr>
              <a:t>В 1941 году пошел в среднюю школу.</a:t>
            </a:r>
          </a:p>
        </p:txBody>
      </p:sp>
      <p:pic>
        <p:nvPicPr>
          <p:cNvPr id="22530" name="Picture 2" descr="http://volgafoto.ru/img/content/5459/31-March-2016-i5459-gagarin-1961-1971_max_1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42" cy="4436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0" descr="http://www.history-ryazan.ru/gallery2/d/18007-3/90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4478796" cy="3121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32473"/>
            <a:ext cx="7615262" cy="11255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/>
              <a:t>«Вот так надо любить Родину и ненавидеть врагов. Я вырасту и обязательно буду летчиком»</a:t>
            </a:r>
          </a:p>
          <a:p>
            <a:pPr algn="r">
              <a:buNone/>
            </a:pPr>
            <a:r>
              <a:rPr lang="ru-RU" b="1" i="1" dirty="0"/>
              <a:t>Ю.А.Гагарин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3554" name="AutoShape 2" descr="https://pastvu.com/_p/a/g/m/9/gm9r57b72p3crlrv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pastvu.com/_p/a/g/m/9/gm9r57b72p3crlrv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pastvu.com/_p/a/g/m/9/gm9r57b72p3crlrv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pastvu.com/_p/a/g/m/9/gm9r57b72p3crlrv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https://im0-tub-ru.yandex.net/i?id=0fa3ecf3ed9ea75059ce63b7594f6d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21" y="256076"/>
            <a:ext cx="3596457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928934"/>
            <a:ext cx="3428992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/>
              <a:t>Конечно, тебе и не снилось,</a:t>
            </a:r>
          </a:p>
          <a:p>
            <a:pPr>
              <a:buNone/>
            </a:pPr>
            <a:r>
              <a:rPr lang="ru-RU" sz="2400" b="1" i="1" dirty="0"/>
              <a:t>Что первым из всех на Земле</a:t>
            </a:r>
          </a:p>
          <a:p>
            <a:pPr>
              <a:buNone/>
            </a:pPr>
            <a:r>
              <a:rPr lang="ru-RU" sz="2400" b="1" i="1" dirty="0"/>
              <a:t>Ты будешь к далёким светилам</a:t>
            </a:r>
          </a:p>
          <a:p>
            <a:pPr>
              <a:buNone/>
            </a:pPr>
            <a:r>
              <a:rPr lang="ru-RU" sz="2400" b="1" i="1" dirty="0"/>
              <a:t>На звёздном лететь корабле.</a:t>
            </a:r>
          </a:p>
        </p:txBody>
      </p:sp>
      <p:pic>
        <p:nvPicPr>
          <p:cNvPr id="30722" name="Picture 2" descr="C:\Users\111\Desktop\b0203535298db31cb03b1e86b60ea3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429288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Байконур. Казахстан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111\Desktop\gdenahoditsabaikonur4-624x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409799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Picture 3" descr="C:\Users\111\Desktop\images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43248"/>
            <a:ext cx="3929090" cy="2614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2" name="Picture 4" descr="C:\Users\111\Desktop\kz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830" y="4929198"/>
            <a:ext cx="3026170" cy="1928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Корабль «Восток»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pic>
        <p:nvPicPr>
          <p:cNvPr id="4" name="Picture 3" descr="C:\Users\111\Desktop\2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717" y="1792712"/>
            <a:ext cx="5810927" cy="4350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Капсула, в которой приземлился Ю.А.Гагарин.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pic>
        <p:nvPicPr>
          <p:cNvPr id="34818" name="Picture 2" descr="C:\Users\111\Desktop\7e323e156fe1fb6c1c07fddfbafcef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86512" cy="4714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000528" cy="500066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Земля узнала имя героя, проложившего дорогу в космос, к звёздам, простого, обаятельного человека-гражданина нашей страны, который одновременно стал и первым гражданином Земли</a:t>
            </a:r>
            <a:r>
              <a:rPr lang="ru-RU" dirty="0"/>
              <a:t>.</a:t>
            </a:r>
          </a:p>
        </p:txBody>
      </p:sp>
      <p:pic>
        <p:nvPicPr>
          <p:cNvPr id="35842" name="Picture 2" descr="C:\Users\111\Desktop\estrada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Серёгин В.С.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pic>
        <p:nvPicPr>
          <p:cNvPr id="38914" name="Picture 2" descr="C:\Users\111\Desktop\200px-Seregin_V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3857652" cy="5149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Стела на месте трагической гибели Гагарина и Серёгина.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pic>
        <p:nvPicPr>
          <p:cNvPr id="40962" name="Picture 2" descr="C:\Users\111\Desktop\1394202261_765764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929354" cy="5035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..</a:t>
            </a:r>
            <a:endParaRPr lang="ru-RU" dirty="0"/>
          </a:p>
        </p:txBody>
      </p:sp>
      <p:pic>
        <p:nvPicPr>
          <p:cNvPr id="39938" name="Picture 2" descr="C:\Users\111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4059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39" name="Picture 3" descr="C:\Users\111\Desktop\858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643314"/>
            <a:ext cx="4929222" cy="3102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0" name="Picture 4" descr="C:\Users\111\Desktop\Без назван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571736" cy="4380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826" y="5084656"/>
            <a:ext cx="7643834" cy="15001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ru-RU" b="1" i="1" dirty="0"/>
              <a:t>«Облетев Землю в корабле-спутнике, я увидел, как прекрасна наша планета. Люди, будем хранить и преумножать эту красоту, а не разрушать ее»</a:t>
            </a:r>
            <a:endParaRPr lang="ru-RU" b="1" i="1">
              <a:cs typeface="Calibri"/>
            </a:endParaRPr>
          </a:p>
          <a:p>
            <a:pPr>
              <a:buNone/>
            </a:pPr>
            <a:r>
              <a:rPr lang="ru-RU" b="1" i="1" dirty="0"/>
              <a:t>Ю.А.Гагарин</a:t>
            </a:r>
            <a:endParaRPr lang="ru-RU" b="1" i="1" dirty="0"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01374" cy="1143000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cs typeface="Calibri"/>
              </a:rPr>
              <a:t>h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"/>
              </a:rPr>
              <a:t>              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3875085"/>
            <a:ext cx="4000528" cy="2982915"/>
          </a:xfrm>
        </p:spPr>
        <p:txBody>
          <a:bodyPr/>
          <a:lstStyle/>
          <a:p>
            <a:pPr>
              <a:buNone/>
            </a:pPr>
            <a:r>
              <a:rPr lang="ru-RU" sz="2000" b="1" i="1" dirty="0"/>
              <a:t>Жить и верить - это замечательно,</a:t>
            </a:r>
          </a:p>
          <a:p>
            <a:pPr>
              <a:buNone/>
            </a:pPr>
            <a:r>
              <a:rPr lang="ru-RU" sz="2000" b="1" i="1" dirty="0"/>
              <a:t>Перед нами небывалые пути,</a:t>
            </a:r>
          </a:p>
          <a:p>
            <a:pPr>
              <a:buNone/>
            </a:pPr>
            <a:r>
              <a:rPr lang="ru-RU" sz="2000" b="1" i="1" dirty="0"/>
              <a:t>Утверждают космонавты и мечтатели</a:t>
            </a:r>
          </a:p>
          <a:p>
            <a:pPr>
              <a:buNone/>
            </a:pPr>
            <a:r>
              <a:rPr lang="ru-RU" sz="2000" b="1" i="1" dirty="0"/>
              <a:t>Что на Марсе будут яблони цвести.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img-fotki.yandex.ru/get/4133/123177916.21c/0_d6cb9_152e00d9_XL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357688"/>
            <a:ext cx="9001125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С давних времён звездное небо притягивало внимание людей, оно всегда манило своей красотой и недосягаемостью. Хотелось заглянуть ввысь и узнать, как оно устроено.</a:t>
            </a:r>
          </a:p>
        </p:txBody>
      </p:sp>
      <p:pic>
        <p:nvPicPr>
          <p:cNvPr id="13314" name="Picture 2" descr="https://im0-tub-ru.yandex.net/i?id=a1b82da77530e5f6feb94966ec32ba6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5429288" cy="36576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Они были первыми. 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Цыган и </a:t>
            </a:r>
            <a:r>
              <a:rPr lang="ru-RU" b="1" i="1" dirty="0" err="1">
                <a:solidFill>
                  <a:schemeClr val="bg1"/>
                </a:solidFill>
              </a:rPr>
              <a:t>Дезик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zoomirr.ru/wp-content/uploads/2012/11/get_img.jpgTSYIGAN-I-DEZIK.jpg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87006"/>
            <a:ext cx="7882610" cy="51709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3400420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642918"/>
            <a:ext cx="4000496" cy="5929354"/>
          </a:xfrm>
        </p:spPr>
        <p:txBody>
          <a:bodyPr/>
          <a:lstStyle/>
          <a:p>
            <a:pPr>
              <a:buNone/>
            </a:pP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Лайка</a:t>
            </a:r>
            <a:r>
              <a:rPr lang="ru-RU" i="1" dirty="0" err="1">
                <a:solidFill>
                  <a:schemeClr val="bg1"/>
                </a:solidFill>
              </a:rPr>
              <a:t>-Советская</a:t>
            </a:r>
            <a:r>
              <a:rPr lang="ru-RU" i="1" dirty="0">
                <a:solidFill>
                  <a:schemeClr val="bg1"/>
                </a:solidFill>
              </a:rPr>
              <a:t> собака космонавт. Была запущена в космос 3 ноября 1957 года на советском корабле</a:t>
            </a:r>
          </a:p>
          <a:p>
            <a:pPr>
              <a:buNone/>
            </a:pPr>
            <a:r>
              <a:rPr lang="ru-RU" i="1" dirty="0">
                <a:solidFill>
                  <a:schemeClr val="bg1"/>
                </a:solidFill>
              </a:rPr>
              <a:t>«Спутник-2»</a:t>
            </a:r>
          </a:p>
        </p:txBody>
      </p:sp>
      <p:pic>
        <p:nvPicPr>
          <p:cNvPr id="18436" name="Picture 4" descr="http://vestnikk.ru/uploads/posts/2013-11/1383989042_0_d74ef_9a85466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52669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 и Стрелка-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советские собаки-космонавты.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3428992" cy="5357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..</a:t>
            </a:r>
            <a:endParaRPr lang="ru-RU" dirty="0"/>
          </a:p>
        </p:txBody>
      </p:sp>
      <p:sp>
        <p:nvSpPr>
          <p:cNvPr id="19458" name="AutoShape 2" descr="http://ugranow.ru/wp-content/uploads/2015/08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ugranow.ru/wp-content/uploads/2015/08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ugranow.ru/wp-content/uploads/2015/08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animalsfoto.com/photo/c1/c1c44c33f73c8ed284a4b7ab53845d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4929222" cy="51053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58204" cy="21256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i="1" dirty="0">
                <a:solidFill>
                  <a:schemeClr val="bg1"/>
                </a:solidFill>
              </a:rPr>
              <a:t>  В космической ракете с названием «Восток»</a:t>
            </a:r>
          </a:p>
          <a:p>
            <a:pPr algn="ctr">
              <a:buNone/>
            </a:pPr>
            <a:r>
              <a:rPr lang="ru-RU" i="1" dirty="0">
                <a:solidFill>
                  <a:schemeClr val="bg1"/>
                </a:solidFill>
              </a:rPr>
              <a:t>Он первым на планете подняться к звездам смог</a:t>
            </a:r>
          </a:p>
          <a:p>
            <a:pPr algn="ctr">
              <a:buNone/>
            </a:pPr>
            <a:r>
              <a:rPr lang="ru-RU" i="1" dirty="0">
                <a:solidFill>
                  <a:schemeClr val="bg1"/>
                </a:solidFill>
              </a:rPr>
              <a:t>Поет об этом песня, весенняя капель</a:t>
            </a:r>
          </a:p>
          <a:p>
            <a:pPr algn="ctr">
              <a:buNone/>
            </a:pPr>
            <a:r>
              <a:rPr lang="ru-RU" i="1" dirty="0">
                <a:solidFill>
                  <a:schemeClr val="bg1"/>
                </a:solidFill>
              </a:rPr>
              <a:t>Навеки будут вместе Гагарин и апрель.</a:t>
            </a:r>
          </a:p>
        </p:txBody>
      </p:sp>
      <p:pic>
        <p:nvPicPr>
          <p:cNvPr id="21508" name="Picture 4" descr="https://avatars.mds.yandex.net/get-pdb/368827/516e5085-2846-4948-8dde-1f8d0299448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714620"/>
            <a:ext cx="5893599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zbircom.vladimir-city.ru/upload/iblock/6a4/3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923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292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Космос-это мы. Гагаринский урок.</vt:lpstr>
      <vt:lpstr>h</vt:lpstr>
      <vt:lpstr>              .</vt:lpstr>
      <vt:lpstr>Презентация PowerPoint</vt:lpstr>
      <vt:lpstr>Они были первыми.  Цыган и Дезик</vt:lpstr>
      <vt:lpstr>Презентация PowerPoint</vt:lpstr>
      <vt:lpstr>Белка и Стрелка- советские собаки-космонавты.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  <vt:lpstr>Байконур. Казахстан</vt:lpstr>
      <vt:lpstr>Корабль «Восток»</vt:lpstr>
      <vt:lpstr>Капсула, в которой приземлился Ю.А.Гагарин.</vt:lpstr>
      <vt:lpstr>Презентация PowerPoint</vt:lpstr>
      <vt:lpstr>Серёгин В.С.</vt:lpstr>
      <vt:lpstr>Стела на месте трагической гибели Гагарина и Серёгина.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Космос-это мы. Гагаринский урок.</dc:title>
  <dc:creator>111</dc:creator>
  <cp:lastModifiedBy>111</cp:lastModifiedBy>
  <cp:revision>72</cp:revision>
  <dcterms:created xsi:type="dcterms:W3CDTF">2018-04-09T15:50:48Z</dcterms:created>
  <dcterms:modified xsi:type="dcterms:W3CDTF">2020-04-10T16:21:34Z</dcterms:modified>
</cp:coreProperties>
</file>