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8DE8DA-DFDF-4C7D-A7D0-25D2919D7836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92766-9595-449E-B3A0-7F9623C07B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8208912" cy="117015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5 «Светлячок»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Закаляпина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Мария Николаевна</a:t>
            </a:r>
          </a:p>
          <a:p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4320479"/>
          </a:xfrm>
        </p:spPr>
        <p:txBody>
          <a:bodyPr/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я\Desktop\41613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230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200800" cy="460851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Интеграция всех образовательных областей: познавательное развитие, речевое развитие, художественно – эстетическое развитие, социально – коммуникативное развитие, физическое развитие.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Календарное планирование подчинено тематическому принципу. Каждая тема преподносится детям маленькими порциями, что способствует прочному усвоению материала.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75351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действий:</a:t>
            </a:r>
          </a:p>
        </p:txBody>
      </p:sp>
    </p:spTree>
    <p:extLst>
      <p:ext uri="{BB962C8B-B14F-4D97-AF65-F5344CB8AC3E}">
        <p14:creationId xmlns:p14="http://schemas.microsoft.com/office/powerpoint/2010/main" val="39283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316835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16632"/>
            <a:ext cx="4896545" cy="66967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2088232" cy="295232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Ознакомление родителей с результатами проведённой недели: «Птицы – наши друзья» </a:t>
            </a:r>
          </a:p>
        </p:txBody>
      </p:sp>
    </p:spTree>
    <p:extLst>
      <p:ext uri="{BB962C8B-B14F-4D97-AF65-F5344CB8AC3E}">
        <p14:creationId xmlns:p14="http://schemas.microsoft.com/office/powerpoint/2010/main" val="25017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496855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У детей проявился интерес к объектам живой природы (зимующим птицам, умения выявлять пользу птиц, проявлять о них заботу зимой.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Дети много узнали интересного из жизни зимующих птиц.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Ребята исследовали, какие птицы прилетали к кормушке, чем их можно кормить.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К проекту были привлечены родители: изготовление кормушек, беседы, участие в изготовлении альбома «Птицы нашего края». Экологическое просвещение родителей дало большой плюс в экологическом воспитании детей детского сада.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175351" cy="86409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</p:spTree>
    <p:extLst>
      <p:ext uri="{BB962C8B-B14F-4D97-AF65-F5344CB8AC3E}">
        <p14:creationId xmlns:p14="http://schemas.microsoft.com/office/powerpoint/2010/main" val="218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3832" y="5013176"/>
            <a:ext cx="8280920" cy="158417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Вид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проекта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: по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направленности: информационно – познавательный,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творческий;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количеству участников: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групповой; по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продолжительности: краткосрочный (1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неделя)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Участники проекта: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средней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группы, воспитатели, родители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в средней группе «Птицы — наши друзья»</a:t>
            </a:r>
          </a:p>
        </p:txBody>
      </p:sp>
      <p:pic>
        <p:nvPicPr>
          <p:cNvPr id="2050" name="Picture 2" descr="C:\Users\Мария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8" y="1205204"/>
            <a:ext cx="655272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136903" cy="18722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Взаимоотношения человека с природой актуальный вопрос современности. Проблема нашего поколения состоит в том, что дети мало общаются с природой. Экологическое образование начинается со знакомства с объектами ближайшего окружения, поэтому мы поговорим о птицах.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7200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</p:txBody>
      </p:sp>
      <p:pic>
        <p:nvPicPr>
          <p:cNvPr id="3074" name="Picture 2" descr="C:\Users\Мария\Desktop\zashchita-ptits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6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54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352928" cy="118476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общего представления дошкольников о зимующих птицах, их образе жизни, характерных признаках и связи с окружающей средой, роли человека в жизни птиц.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64807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pic>
        <p:nvPicPr>
          <p:cNvPr id="4098" name="Picture 2" descr="C:\Users\Мария\Desktop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47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136904" cy="51125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развивать элементарные представления о птицах (летают, поют, клюют, вьют гнёзда, выводят птенцов) 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расширить и закрепить представления о внешнем виде и о частях тела птиц;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формировать умения: наблюдать, сравнивать, анализировать и отражать результаты наблюдений в разных видах творческой деятельности (театральной, игровой, музыкальной, художественной, продуктивной) 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развивать познавательную активность, мышление, воображение, коммуникативные навыки;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расширять представления детей о зимующих птицах;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воспитывать интерес к живой природе,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любознательность;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формирование желания беречь и заботиться о братьях наших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меньших;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уровня педагогической культуры родителей через привлечение к совместной деятельности с детьми: изготовление кормушек, альбома «Птицы нашего края».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7920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029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92888" cy="437787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систематизация знаний детей о птицах;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формирование осознанного действенного отношения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птицам;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желание заботиться о пернатых;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понимание их значимости в жизни людей;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родитель, активно участвующий в проекте, способен воспитать у детей любовь и бережное отношение к птицам.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12062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482453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и детей: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НОД, экскурсии, наблюдения, беседы, ИОС, дыхательная гимнастика, пальчиковая гимнастика, прогулка, п/и, чтение художественной литературы, слушание грамзаписи «Голоса птиц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Совместная деятельность детей и родителей: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Беседы по данной теме.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Совместные прогулки на природу (дети и родители) 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кормушек.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социумом: сотрудничество с коллегами.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 реализации задач </a:t>
            </a:r>
          </a:p>
        </p:txBody>
      </p:sp>
    </p:spTree>
    <p:extLst>
      <p:ext uri="{BB962C8B-B14F-4D97-AF65-F5344CB8AC3E}">
        <p14:creationId xmlns:p14="http://schemas.microsoft.com/office/powerpoint/2010/main" val="28752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9"/>
            <a:ext cx="415165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20688"/>
            <a:ext cx="4392488" cy="5832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212905" cy="5472608"/>
          </a:xfrm>
        </p:spPr>
        <p:txBody>
          <a:bodyPr/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1-й этап – информационно-аналитический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Изучить методическую, научно-популярную и художественную литературу по теме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Определение проблемы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Выбор цели проекта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Составить план работы, проект: «Птицы – наши друзья»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Изготовление пособий, дидактических, сюжетно - ролевых игр, подборка художественной литературы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Введение детей в проблемную игровую ситуацию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Вхождение детей в проблемную игровую ситуацию (ведущая роль педагога)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Работа с родителями по взаимодействию в рамках проекта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ия\Desktop\940574_html_5826f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64496" cy="462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5"/>
            <a:ext cx="3024335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731520"/>
            <a:ext cx="4752527" cy="5937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3168351" cy="540060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2-й этап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внедренческий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Включение каждого ребенка в практическую деятельность для достижения высокого уровня знаний, умений, навыков.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разнообразных видах деятельности происходит накопление и обогащение знаний детей.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ия\Desktop\1913f3720d2cd197557cdd99bc64c42f244e7cc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6886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635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Проект в средней группе «Птицы — наши друзья»</vt:lpstr>
      <vt:lpstr>Актуальность проекта:</vt:lpstr>
      <vt:lpstr>Цель проекта:</vt:lpstr>
      <vt:lpstr>Задачи проекта</vt:lpstr>
      <vt:lpstr>Ожидаемые результаты</vt:lpstr>
      <vt:lpstr>Успех реализации задач </vt:lpstr>
      <vt:lpstr>Этапы работы:</vt:lpstr>
      <vt:lpstr>Этапы работы:</vt:lpstr>
      <vt:lpstr>План действий:</vt:lpstr>
      <vt:lpstr>Этапы работы:</vt:lpstr>
      <vt:lpstr>Выводы: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2017-01-27T17:05:36Z</dcterms:created>
  <dcterms:modified xsi:type="dcterms:W3CDTF">2017-01-30T17:40:06Z</dcterms:modified>
</cp:coreProperties>
</file>