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8"/>
  </p:notesMasterIdLst>
  <p:sldIdLst>
    <p:sldId id="260" r:id="rId2"/>
    <p:sldId id="256" r:id="rId3"/>
    <p:sldId id="257" r:id="rId4"/>
    <p:sldId id="258" r:id="rId5"/>
    <p:sldId id="259" r:id="rId6"/>
    <p:sldId id="268" r:id="rId7"/>
    <p:sldId id="271" r:id="rId8"/>
    <p:sldId id="265" r:id="rId9"/>
    <p:sldId id="267" r:id="rId10"/>
    <p:sldId id="266" r:id="rId11"/>
    <p:sldId id="272" r:id="rId12"/>
    <p:sldId id="274" r:id="rId13"/>
    <p:sldId id="276" r:id="rId14"/>
    <p:sldId id="277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719" autoAdjust="0"/>
  </p:normalViewPr>
  <p:slideViewPr>
    <p:cSldViewPr>
      <p:cViewPr>
        <p:scale>
          <a:sx n="75" d="100"/>
          <a:sy n="75" d="100"/>
        </p:scale>
        <p:origin x="-101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89FA5-94DD-4DEB-ACFE-190577578431}" type="doc">
      <dgm:prSet loTypeId="urn:microsoft.com/office/officeart/2005/8/layout/radial6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B30F37C-8C9E-44EC-A065-C6620F09788F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4000" b="1" dirty="0" smtClean="0">
              <a:solidFill>
                <a:srgbClr val="FFFF00"/>
              </a:solidFill>
            </a:rPr>
            <a:t>культура</a:t>
          </a:r>
          <a:endParaRPr lang="ru-RU" sz="4000" b="1" dirty="0">
            <a:solidFill>
              <a:srgbClr val="FFFF00"/>
            </a:solidFill>
          </a:endParaRPr>
        </a:p>
      </dgm:t>
    </dgm:pt>
    <dgm:pt modelId="{B90F1614-F9E6-4E2A-A63A-7857BB389162}" type="parTrans" cxnId="{2F581948-E22C-475E-A3D8-05B6ADB8BDF0}">
      <dgm:prSet/>
      <dgm:spPr/>
      <dgm:t>
        <a:bodyPr/>
        <a:lstStyle/>
        <a:p>
          <a:endParaRPr lang="ru-RU"/>
        </a:p>
      </dgm:t>
    </dgm:pt>
    <dgm:pt modelId="{927BD3CB-5207-4CFB-AFAF-A606F80F0486}" type="sibTrans" cxnId="{2F581948-E22C-475E-A3D8-05B6ADB8BDF0}">
      <dgm:prSet/>
      <dgm:spPr/>
      <dgm:t>
        <a:bodyPr/>
        <a:lstStyle/>
        <a:p>
          <a:endParaRPr lang="ru-RU"/>
        </a:p>
      </dgm:t>
    </dgm:pt>
    <dgm:pt modelId="{841A8446-1ABD-40A9-ADC9-C4EA742C502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3600" b="1" dirty="0" smtClean="0">
              <a:solidFill>
                <a:srgbClr val="0070C0"/>
              </a:solidFill>
            </a:rPr>
            <a:t>поведения</a:t>
          </a:r>
          <a:endParaRPr lang="ru-RU" sz="3600" b="1" dirty="0">
            <a:solidFill>
              <a:srgbClr val="0070C0"/>
            </a:solidFill>
          </a:endParaRPr>
        </a:p>
      </dgm:t>
    </dgm:pt>
    <dgm:pt modelId="{AB7C0C6A-2376-406B-ACCD-B3BE321536F5}" type="parTrans" cxnId="{10A5C3AC-6740-4392-BA87-6263514E2759}">
      <dgm:prSet/>
      <dgm:spPr/>
      <dgm:t>
        <a:bodyPr/>
        <a:lstStyle/>
        <a:p>
          <a:endParaRPr lang="ru-RU"/>
        </a:p>
      </dgm:t>
    </dgm:pt>
    <dgm:pt modelId="{0353FBF9-7EA3-4F7E-AC4B-B8D4C05369C9}" type="sibTrans" cxnId="{10A5C3AC-6740-4392-BA87-6263514E2759}">
      <dgm:prSet/>
      <dgm:spPr/>
      <dgm:t>
        <a:bodyPr/>
        <a:lstStyle/>
        <a:p>
          <a:endParaRPr lang="ru-RU"/>
        </a:p>
      </dgm:t>
    </dgm:pt>
    <dgm:pt modelId="{DD2D9BD4-33EC-4D50-9E84-B99941C0F0E5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200" b="1" dirty="0" smtClean="0">
              <a:solidFill>
                <a:srgbClr val="7030A0"/>
              </a:solidFill>
            </a:rPr>
            <a:t>деятельности</a:t>
          </a:r>
          <a:endParaRPr lang="ru-RU" sz="2400" b="1" dirty="0">
            <a:solidFill>
              <a:srgbClr val="7030A0"/>
            </a:solidFill>
          </a:endParaRPr>
        </a:p>
      </dgm:t>
    </dgm:pt>
    <dgm:pt modelId="{A1DF3891-F308-433D-A57F-3ED55AC5159A}" type="parTrans" cxnId="{85C9D4B3-29BB-499F-A254-9DE2B626DEB2}">
      <dgm:prSet/>
      <dgm:spPr/>
      <dgm:t>
        <a:bodyPr/>
        <a:lstStyle/>
        <a:p>
          <a:endParaRPr lang="ru-RU"/>
        </a:p>
      </dgm:t>
    </dgm:pt>
    <dgm:pt modelId="{01F3ADC6-D71C-4D10-8A0A-BBECF18A18FC}" type="sibTrans" cxnId="{85C9D4B3-29BB-499F-A254-9DE2B626DEB2}">
      <dgm:prSet/>
      <dgm:spPr/>
      <dgm:t>
        <a:bodyPr/>
        <a:lstStyle/>
        <a:p>
          <a:endParaRPr lang="ru-RU"/>
        </a:p>
      </dgm:t>
    </dgm:pt>
    <dgm:pt modelId="{3272EA7C-D62F-49B6-A7A3-F7AA3719811B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600" b="1" dirty="0" smtClean="0">
              <a:solidFill>
                <a:srgbClr val="FF0066"/>
              </a:solidFill>
            </a:rPr>
            <a:t>общения</a:t>
          </a:r>
          <a:endParaRPr lang="ru-RU" sz="3600" b="1" dirty="0">
            <a:solidFill>
              <a:srgbClr val="FF0066"/>
            </a:solidFill>
          </a:endParaRPr>
        </a:p>
      </dgm:t>
    </dgm:pt>
    <dgm:pt modelId="{E5D2A4A6-C81F-4064-8E91-EE7AA1BDA771}" type="parTrans" cxnId="{18199579-9321-4211-898A-483A609292E1}">
      <dgm:prSet/>
      <dgm:spPr/>
      <dgm:t>
        <a:bodyPr/>
        <a:lstStyle/>
        <a:p>
          <a:endParaRPr lang="ru-RU"/>
        </a:p>
      </dgm:t>
    </dgm:pt>
    <dgm:pt modelId="{C79F286D-FFDA-4EFC-BAFE-FE3DB92D6B02}" type="sibTrans" cxnId="{18199579-9321-4211-898A-483A609292E1}">
      <dgm:prSet/>
      <dgm:spPr/>
      <dgm:t>
        <a:bodyPr/>
        <a:lstStyle/>
        <a:p>
          <a:endParaRPr lang="ru-RU"/>
        </a:p>
      </dgm:t>
    </dgm:pt>
    <dgm:pt modelId="{EA145A93-121D-46FB-B83B-B74BFD1B4EC2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600" b="1" dirty="0" smtClean="0">
              <a:solidFill>
                <a:srgbClr val="FF0000"/>
              </a:solidFill>
            </a:rPr>
            <a:t>к/г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3600" b="1" dirty="0" smtClean="0">
              <a:solidFill>
                <a:srgbClr val="FF0000"/>
              </a:solidFill>
            </a:rPr>
            <a:t>навыки</a:t>
          </a:r>
          <a:endParaRPr lang="ru-RU" sz="3600" b="1" dirty="0">
            <a:solidFill>
              <a:srgbClr val="FF0000"/>
            </a:solidFill>
          </a:endParaRPr>
        </a:p>
      </dgm:t>
    </dgm:pt>
    <dgm:pt modelId="{0BC3317D-B774-4A3E-AF10-2AF79B7ECEFD}" type="parTrans" cxnId="{625B6FE7-D93B-427A-8C09-3D4BFCA0E16A}">
      <dgm:prSet/>
      <dgm:spPr/>
      <dgm:t>
        <a:bodyPr/>
        <a:lstStyle/>
        <a:p>
          <a:endParaRPr lang="ru-RU"/>
        </a:p>
      </dgm:t>
    </dgm:pt>
    <dgm:pt modelId="{E8F79077-2A11-4A74-900B-446A9D11039D}" type="sibTrans" cxnId="{625B6FE7-D93B-427A-8C09-3D4BFCA0E16A}">
      <dgm:prSet/>
      <dgm:spPr/>
      <dgm:t>
        <a:bodyPr/>
        <a:lstStyle/>
        <a:p>
          <a:endParaRPr lang="ru-RU"/>
        </a:p>
      </dgm:t>
    </dgm:pt>
    <dgm:pt modelId="{04D6D4E5-E3C3-4DD9-89B5-E4942EE74108}" type="pres">
      <dgm:prSet presAssocID="{E1C89FA5-94DD-4DEB-ACFE-1905775784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8433C-22EE-429A-B4E4-DE955626BEB4}" type="pres">
      <dgm:prSet presAssocID="{0B30F37C-8C9E-44EC-A065-C6620F09788F}" presName="centerShape" presStyleLbl="node0" presStyleIdx="0" presStyleCnt="1"/>
      <dgm:spPr/>
      <dgm:t>
        <a:bodyPr/>
        <a:lstStyle/>
        <a:p>
          <a:endParaRPr lang="ru-RU"/>
        </a:p>
      </dgm:t>
    </dgm:pt>
    <dgm:pt modelId="{393AB50C-7E0E-465E-BDCA-56345467E2F2}" type="pres">
      <dgm:prSet presAssocID="{841A8446-1ABD-40A9-ADC9-C4EA742C502C}" presName="node" presStyleLbl="node1" presStyleIdx="0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58D7E-0886-455B-A5A0-F82263126B86}" type="pres">
      <dgm:prSet presAssocID="{841A8446-1ABD-40A9-ADC9-C4EA742C502C}" presName="dummy" presStyleCnt="0"/>
      <dgm:spPr/>
    </dgm:pt>
    <dgm:pt modelId="{E39F5791-1FDA-409B-BC8D-741CFEE54FB4}" type="pres">
      <dgm:prSet presAssocID="{0353FBF9-7EA3-4F7E-AC4B-B8D4C05369C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D4BFC6C-E55D-4917-81C1-B8A6A52676B0}" type="pres">
      <dgm:prSet presAssocID="{DD2D9BD4-33EC-4D50-9E84-B99941C0F0E5}" presName="node" presStyleLbl="node1" presStyleIdx="1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B9FBA-48C7-47FB-AE06-B834F0F9EFBF}" type="pres">
      <dgm:prSet presAssocID="{DD2D9BD4-33EC-4D50-9E84-B99941C0F0E5}" presName="dummy" presStyleCnt="0"/>
      <dgm:spPr/>
    </dgm:pt>
    <dgm:pt modelId="{6B74E6E6-D353-40F8-BB07-AFA044E21AB4}" type="pres">
      <dgm:prSet presAssocID="{01F3ADC6-D71C-4D10-8A0A-BBECF18A18F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1F939F5-4F5E-4E8D-B95E-40AACCB250DC}" type="pres">
      <dgm:prSet presAssocID="{3272EA7C-D62F-49B6-A7A3-F7AA3719811B}" presName="node" presStyleLbl="node1" presStyleIdx="2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17D41-830C-4803-98C7-3E1CE0324410}" type="pres">
      <dgm:prSet presAssocID="{3272EA7C-D62F-49B6-A7A3-F7AA3719811B}" presName="dummy" presStyleCnt="0"/>
      <dgm:spPr/>
    </dgm:pt>
    <dgm:pt modelId="{B4D4E4DD-A615-4D99-AA7B-F8DAC2525FC4}" type="pres">
      <dgm:prSet presAssocID="{C79F286D-FFDA-4EFC-BAFE-FE3DB92D6B0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FDC75C1-4635-46FD-9154-B5664299C484}" type="pres">
      <dgm:prSet presAssocID="{EA145A93-121D-46FB-B83B-B74BFD1B4EC2}" presName="node" presStyleLbl="node1" presStyleIdx="3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8397C-D9DB-47C0-B840-B114990CDAA0}" type="pres">
      <dgm:prSet presAssocID="{EA145A93-121D-46FB-B83B-B74BFD1B4EC2}" presName="dummy" presStyleCnt="0"/>
      <dgm:spPr/>
    </dgm:pt>
    <dgm:pt modelId="{D2B95C8B-4B51-4011-BB40-90866112F885}" type="pres">
      <dgm:prSet presAssocID="{E8F79077-2A11-4A74-900B-446A9D11039D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F581948-E22C-475E-A3D8-05B6ADB8BDF0}" srcId="{E1C89FA5-94DD-4DEB-ACFE-190577578431}" destId="{0B30F37C-8C9E-44EC-A065-C6620F09788F}" srcOrd="0" destOrd="0" parTransId="{B90F1614-F9E6-4E2A-A63A-7857BB389162}" sibTransId="{927BD3CB-5207-4CFB-AFAF-A606F80F0486}"/>
    <dgm:cxn modelId="{873BCBCE-136B-4689-BE55-B4AD623AAB77}" type="presOf" srcId="{E1C89FA5-94DD-4DEB-ACFE-190577578431}" destId="{04D6D4E5-E3C3-4DD9-89B5-E4942EE74108}" srcOrd="0" destOrd="0" presId="urn:microsoft.com/office/officeart/2005/8/layout/radial6"/>
    <dgm:cxn modelId="{35A51608-5099-48A1-A3B1-DE33E75BA241}" type="presOf" srcId="{0353FBF9-7EA3-4F7E-AC4B-B8D4C05369C9}" destId="{E39F5791-1FDA-409B-BC8D-741CFEE54FB4}" srcOrd="0" destOrd="0" presId="urn:microsoft.com/office/officeart/2005/8/layout/radial6"/>
    <dgm:cxn modelId="{0443B580-14C8-4328-BDE3-BD99DC2A9EFB}" type="presOf" srcId="{01F3ADC6-D71C-4D10-8A0A-BBECF18A18FC}" destId="{6B74E6E6-D353-40F8-BB07-AFA044E21AB4}" srcOrd="0" destOrd="0" presId="urn:microsoft.com/office/officeart/2005/8/layout/radial6"/>
    <dgm:cxn modelId="{625B6FE7-D93B-427A-8C09-3D4BFCA0E16A}" srcId="{0B30F37C-8C9E-44EC-A065-C6620F09788F}" destId="{EA145A93-121D-46FB-B83B-B74BFD1B4EC2}" srcOrd="3" destOrd="0" parTransId="{0BC3317D-B774-4A3E-AF10-2AF79B7ECEFD}" sibTransId="{E8F79077-2A11-4A74-900B-446A9D11039D}"/>
    <dgm:cxn modelId="{85C9D4B3-29BB-499F-A254-9DE2B626DEB2}" srcId="{0B30F37C-8C9E-44EC-A065-C6620F09788F}" destId="{DD2D9BD4-33EC-4D50-9E84-B99941C0F0E5}" srcOrd="1" destOrd="0" parTransId="{A1DF3891-F308-433D-A57F-3ED55AC5159A}" sibTransId="{01F3ADC6-D71C-4D10-8A0A-BBECF18A18FC}"/>
    <dgm:cxn modelId="{C2C435B5-3F74-4EFA-9AA9-4C36249055E0}" type="presOf" srcId="{841A8446-1ABD-40A9-ADC9-C4EA742C502C}" destId="{393AB50C-7E0E-465E-BDCA-56345467E2F2}" srcOrd="0" destOrd="0" presId="urn:microsoft.com/office/officeart/2005/8/layout/radial6"/>
    <dgm:cxn modelId="{10A5C3AC-6740-4392-BA87-6263514E2759}" srcId="{0B30F37C-8C9E-44EC-A065-C6620F09788F}" destId="{841A8446-1ABD-40A9-ADC9-C4EA742C502C}" srcOrd="0" destOrd="0" parTransId="{AB7C0C6A-2376-406B-ACCD-B3BE321536F5}" sibTransId="{0353FBF9-7EA3-4F7E-AC4B-B8D4C05369C9}"/>
    <dgm:cxn modelId="{464ED710-44B7-4197-BE59-4807905EC155}" type="presOf" srcId="{DD2D9BD4-33EC-4D50-9E84-B99941C0F0E5}" destId="{3D4BFC6C-E55D-4917-81C1-B8A6A52676B0}" srcOrd="0" destOrd="0" presId="urn:microsoft.com/office/officeart/2005/8/layout/radial6"/>
    <dgm:cxn modelId="{85366125-EF79-4E0C-94DF-B6FBA109D94F}" type="presOf" srcId="{EA145A93-121D-46FB-B83B-B74BFD1B4EC2}" destId="{5FDC75C1-4635-46FD-9154-B5664299C484}" srcOrd="0" destOrd="0" presId="urn:microsoft.com/office/officeart/2005/8/layout/radial6"/>
    <dgm:cxn modelId="{9D62EC31-A98B-4CC5-A3FE-E482A97C2E50}" type="presOf" srcId="{3272EA7C-D62F-49B6-A7A3-F7AA3719811B}" destId="{51F939F5-4F5E-4E8D-B95E-40AACCB250DC}" srcOrd="0" destOrd="0" presId="urn:microsoft.com/office/officeart/2005/8/layout/radial6"/>
    <dgm:cxn modelId="{96B6D15E-856D-4E3F-BF16-271BE0C9866C}" type="presOf" srcId="{0B30F37C-8C9E-44EC-A065-C6620F09788F}" destId="{2098433C-22EE-429A-B4E4-DE955626BEB4}" srcOrd="0" destOrd="0" presId="urn:microsoft.com/office/officeart/2005/8/layout/radial6"/>
    <dgm:cxn modelId="{18199579-9321-4211-898A-483A609292E1}" srcId="{0B30F37C-8C9E-44EC-A065-C6620F09788F}" destId="{3272EA7C-D62F-49B6-A7A3-F7AA3719811B}" srcOrd="2" destOrd="0" parTransId="{E5D2A4A6-C81F-4064-8E91-EE7AA1BDA771}" sibTransId="{C79F286D-FFDA-4EFC-BAFE-FE3DB92D6B02}"/>
    <dgm:cxn modelId="{40EF5C61-9117-481D-82ED-8B202EE24954}" type="presOf" srcId="{E8F79077-2A11-4A74-900B-446A9D11039D}" destId="{D2B95C8B-4B51-4011-BB40-90866112F885}" srcOrd="0" destOrd="0" presId="urn:microsoft.com/office/officeart/2005/8/layout/radial6"/>
    <dgm:cxn modelId="{21686B23-8E31-4221-AB4D-AC6C86C01058}" type="presOf" srcId="{C79F286D-FFDA-4EFC-BAFE-FE3DB92D6B02}" destId="{B4D4E4DD-A615-4D99-AA7B-F8DAC2525FC4}" srcOrd="0" destOrd="0" presId="urn:microsoft.com/office/officeart/2005/8/layout/radial6"/>
    <dgm:cxn modelId="{1FE4B553-A5AE-4586-8A3E-80FBD66ECCFE}" type="presParOf" srcId="{04D6D4E5-E3C3-4DD9-89B5-E4942EE74108}" destId="{2098433C-22EE-429A-B4E4-DE955626BEB4}" srcOrd="0" destOrd="0" presId="urn:microsoft.com/office/officeart/2005/8/layout/radial6"/>
    <dgm:cxn modelId="{7055A1E0-8BF2-486C-A484-B2E90223D155}" type="presParOf" srcId="{04D6D4E5-E3C3-4DD9-89B5-E4942EE74108}" destId="{393AB50C-7E0E-465E-BDCA-56345467E2F2}" srcOrd="1" destOrd="0" presId="urn:microsoft.com/office/officeart/2005/8/layout/radial6"/>
    <dgm:cxn modelId="{E5DD6D98-3E1B-4BA7-AE21-A67F64459CAD}" type="presParOf" srcId="{04D6D4E5-E3C3-4DD9-89B5-E4942EE74108}" destId="{78B58D7E-0886-455B-A5A0-F82263126B86}" srcOrd="2" destOrd="0" presId="urn:microsoft.com/office/officeart/2005/8/layout/radial6"/>
    <dgm:cxn modelId="{B5A5781D-44D9-4BB5-A47D-9A19232AF95E}" type="presParOf" srcId="{04D6D4E5-E3C3-4DD9-89B5-E4942EE74108}" destId="{E39F5791-1FDA-409B-BC8D-741CFEE54FB4}" srcOrd="3" destOrd="0" presId="urn:microsoft.com/office/officeart/2005/8/layout/radial6"/>
    <dgm:cxn modelId="{BAD67EB2-C159-4A32-A968-177D97D83844}" type="presParOf" srcId="{04D6D4E5-E3C3-4DD9-89B5-E4942EE74108}" destId="{3D4BFC6C-E55D-4917-81C1-B8A6A52676B0}" srcOrd="4" destOrd="0" presId="urn:microsoft.com/office/officeart/2005/8/layout/radial6"/>
    <dgm:cxn modelId="{C82CFA56-E57F-423B-B334-4984517D0030}" type="presParOf" srcId="{04D6D4E5-E3C3-4DD9-89B5-E4942EE74108}" destId="{51BB9FBA-48C7-47FB-AE06-B834F0F9EFBF}" srcOrd="5" destOrd="0" presId="urn:microsoft.com/office/officeart/2005/8/layout/radial6"/>
    <dgm:cxn modelId="{F5681BB2-D9E3-454B-98C1-92CAF662B002}" type="presParOf" srcId="{04D6D4E5-E3C3-4DD9-89B5-E4942EE74108}" destId="{6B74E6E6-D353-40F8-BB07-AFA044E21AB4}" srcOrd="6" destOrd="0" presId="urn:microsoft.com/office/officeart/2005/8/layout/radial6"/>
    <dgm:cxn modelId="{79D23999-EA57-48B5-9A25-13366C99D913}" type="presParOf" srcId="{04D6D4E5-E3C3-4DD9-89B5-E4942EE74108}" destId="{51F939F5-4F5E-4E8D-B95E-40AACCB250DC}" srcOrd="7" destOrd="0" presId="urn:microsoft.com/office/officeart/2005/8/layout/radial6"/>
    <dgm:cxn modelId="{12655382-646C-45CA-86CA-7D87538FB96F}" type="presParOf" srcId="{04D6D4E5-E3C3-4DD9-89B5-E4942EE74108}" destId="{F8C17D41-830C-4803-98C7-3E1CE0324410}" srcOrd="8" destOrd="0" presId="urn:microsoft.com/office/officeart/2005/8/layout/radial6"/>
    <dgm:cxn modelId="{2B7AEA7E-98A4-4D44-ADD5-004737B2B61C}" type="presParOf" srcId="{04D6D4E5-E3C3-4DD9-89B5-E4942EE74108}" destId="{B4D4E4DD-A615-4D99-AA7B-F8DAC2525FC4}" srcOrd="9" destOrd="0" presId="urn:microsoft.com/office/officeart/2005/8/layout/radial6"/>
    <dgm:cxn modelId="{0D315C0D-DDB6-4F39-9D83-A2C981319515}" type="presParOf" srcId="{04D6D4E5-E3C3-4DD9-89B5-E4942EE74108}" destId="{5FDC75C1-4635-46FD-9154-B5664299C484}" srcOrd="10" destOrd="0" presId="urn:microsoft.com/office/officeart/2005/8/layout/radial6"/>
    <dgm:cxn modelId="{E095C07E-55B8-4DD6-B694-012971CDD6D3}" type="presParOf" srcId="{04D6D4E5-E3C3-4DD9-89B5-E4942EE74108}" destId="{B2F8397C-D9DB-47C0-B840-B114990CDAA0}" srcOrd="11" destOrd="0" presId="urn:microsoft.com/office/officeart/2005/8/layout/radial6"/>
    <dgm:cxn modelId="{03209B62-F663-428D-9CE6-C278933D00BB}" type="presParOf" srcId="{04D6D4E5-E3C3-4DD9-89B5-E4942EE74108}" destId="{D2B95C8B-4B51-4011-BB40-90866112F88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2DCD1-3F3C-4013-8DC2-FAE7A42FF107}" type="doc">
      <dgm:prSet loTypeId="urn:microsoft.com/office/officeart/2005/8/layout/matrix1" loCatId="matrix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5A8DC78-646C-4248-864E-531FA8305F7B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формирование</a:t>
          </a:r>
        </a:p>
        <a:p>
          <a:pPr>
            <a:lnSpc>
              <a:spcPct val="100000"/>
            </a:lnSpc>
          </a:pPr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культуры</a:t>
          </a:r>
        </a:p>
        <a:p>
          <a:pPr>
            <a:lnSpc>
              <a:spcPct val="100000"/>
            </a:lnSpc>
          </a:pPr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поведения</a:t>
          </a:r>
          <a:endParaRPr lang="ru-RU" sz="20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2C994945-2735-471E-A641-8112982718C9}" type="parTrans" cxnId="{1E1BF594-6438-4687-9E6C-C1ABA20260C4}">
      <dgm:prSet/>
      <dgm:spPr/>
      <dgm:t>
        <a:bodyPr/>
        <a:lstStyle/>
        <a:p>
          <a:endParaRPr lang="ru-RU"/>
        </a:p>
      </dgm:t>
    </dgm:pt>
    <dgm:pt modelId="{E9EF2AFE-D7C4-4560-AEA6-FF0D2C657E8E}" type="sibTrans" cxnId="{1E1BF594-6438-4687-9E6C-C1ABA20260C4}">
      <dgm:prSet/>
      <dgm:spPr/>
      <dgm:t>
        <a:bodyPr/>
        <a:lstStyle/>
        <a:p>
          <a:endParaRPr lang="ru-RU"/>
        </a:p>
      </dgm:t>
    </dgm:pt>
    <dgm:pt modelId="{3242F225-E091-4B02-A553-EE2827717B86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6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занятия</a:t>
          </a:r>
          <a:endParaRPr lang="ru-RU" sz="60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599B71BD-24D1-4990-9F27-3233794D4AEE}" type="parTrans" cxnId="{BB3712D2-C4DF-49A3-94B4-8E8170F6980F}">
      <dgm:prSet/>
      <dgm:spPr/>
      <dgm:t>
        <a:bodyPr/>
        <a:lstStyle/>
        <a:p>
          <a:endParaRPr lang="ru-RU"/>
        </a:p>
      </dgm:t>
    </dgm:pt>
    <dgm:pt modelId="{40ACAA64-AB1F-4D14-BC4F-EF76696BA366}" type="sibTrans" cxnId="{BB3712D2-C4DF-49A3-94B4-8E8170F6980F}">
      <dgm:prSet/>
      <dgm:spPr/>
      <dgm:t>
        <a:bodyPr/>
        <a:lstStyle/>
        <a:p>
          <a:endParaRPr lang="ru-RU"/>
        </a:p>
      </dgm:t>
    </dgm:pt>
    <dgm:pt modelId="{D67915E0-5663-4734-BA53-FEC6A5FD545F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8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игра</a:t>
          </a:r>
          <a:endParaRPr lang="ru-RU" sz="88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39AADAFE-2500-4F2A-8A04-4B2DCB4986F8}" type="parTrans" cxnId="{7A6F7662-75EA-4CDA-9AD9-ABFB0CF54F43}">
      <dgm:prSet/>
      <dgm:spPr/>
      <dgm:t>
        <a:bodyPr/>
        <a:lstStyle/>
        <a:p>
          <a:endParaRPr lang="ru-RU"/>
        </a:p>
      </dgm:t>
    </dgm:pt>
    <dgm:pt modelId="{1B1E9D1F-304E-43DC-BBDB-E3FAEFE5985B}" type="sibTrans" cxnId="{7A6F7662-75EA-4CDA-9AD9-ABFB0CF54F43}">
      <dgm:prSet/>
      <dgm:spPr/>
      <dgm:t>
        <a:bodyPr/>
        <a:lstStyle/>
        <a:p>
          <a:endParaRPr lang="ru-RU"/>
        </a:p>
      </dgm:t>
    </dgm:pt>
    <dgm:pt modelId="{D281350F-46BD-4BB3-8588-630D62FB30F7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8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труд</a:t>
          </a:r>
          <a:endParaRPr lang="ru-RU" sz="88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D091C077-E7F0-4E59-A376-C1D863AC3CA0}" type="parTrans" cxnId="{41339587-23D5-4B3A-AF3B-49D4998C2882}">
      <dgm:prSet/>
      <dgm:spPr/>
      <dgm:t>
        <a:bodyPr/>
        <a:lstStyle/>
        <a:p>
          <a:endParaRPr lang="ru-RU"/>
        </a:p>
      </dgm:t>
    </dgm:pt>
    <dgm:pt modelId="{69BAA1CB-3295-44DC-B7AD-E613AEACB877}" type="sibTrans" cxnId="{41339587-23D5-4B3A-AF3B-49D4998C2882}">
      <dgm:prSet/>
      <dgm:spPr/>
      <dgm:t>
        <a:bodyPr/>
        <a:lstStyle/>
        <a:p>
          <a:endParaRPr lang="ru-RU"/>
        </a:p>
      </dgm:t>
    </dgm:pt>
    <dgm:pt modelId="{DB56FD6B-B3B1-4DDF-88B3-E848ED621D4A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6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Повседневная бытовая деятельность</a:t>
          </a:r>
          <a:endParaRPr lang="ru-RU" sz="36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75525C40-6FA4-4235-90DA-00357F7BD48F}" type="parTrans" cxnId="{2E6FBFB6-FE36-41D7-8426-E6FE37350B1E}">
      <dgm:prSet/>
      <dgm:spPr/>
      <dgm:t>
        <a:bodyPr/>
        <a:lstStyle/>
        <a:p>
          <a:endParaRPr lang="ru-RU"/>
        </a:p>
      </dgm:t>
    </dgm:pt>
    <dgm:pt modelId="{8FCEB811-39EA-4F56-91EF-27405E82137C}" type="sibTrans" cxnId="{2E6FBFB6-FE36-41D7-8426-E6FE37350B1E}">
      <dgm:prSet/>
      <dgm:spPr/>
      <dgm:t>
        <a:bodyPr/>
        <a:lstStyle/>
        <a:p>
          <a:endParaRPr lang="ru-RU"/>
        </a:p>
      </dgm:t>
    </dgm:pt>
    <dgm:pt modelId="{9F810AA9-EC71-4699-8700-9214C9965781}" type="pres">
      <dgm:prSet presAssocID="{CF52DCD1-3F3C-4013-8DC2-FAE7A42FF10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48795-48E7-493D-A768-3B7479FEAE58}" type="pres">
      <dgm:prSet presAssocID="{CF52DCD1-3F3C-4013-8DC2-FAE7A42FF107}" presName="matrix" presStyleCnt="0"/>
      <dgm:spPr/>
    </dgm:pt>
    <dgm:pt modelId="{37B1EC84-1963-4C00-B456-6E3570385550}" type="pres">
      <dgm:prSet presAssocID="{CF52DCD1-3F3C-4013-8DC2-FAE7A42FF107}" presName="tile1" presStyleLbl="node1" presStyleIdx="0" presStyleCnt="4"/>
      <dgm:spPr/>
      <dgm:t>
        <a:bodyPr/>
        <a:lstStyle/>
        <a:p>
          <a:endParaRPr lang="ru-RU"/>
        </a:p>
      </dgm:t>
    </dgm:pt>
    <dgm:pt modelId="{CCD6BEE3-C5FD-471D-BB14-D376D5856AF2}" type="pres">
      <dgm:prSet presAssocID="{CF52DCD1-3F3C-4013-8DC2-FAE7A42FF10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C3F3B-1D71-4507-AD3B-FF16F2C5BB18}" type="pres">
      <dgm:prSet presAssocID="{CF52DCD1-3F3C-4013-8DC2-FAE7A42FF107}" presName="tile2" presStyleLbl="node1" presStyleIdx="1" presStyleCnt="4"/>
      <dgm:spPr/>
      <dgm:t>
        <a:bodyPr/>
        <a:lstStyle/>
        <a:p>
          <a:endParaRPr lang="ru-RU"/>
        </a:p>
      </dgm:t>
    </dgm:pt>
    <dgm:pt modelId="{77EEA386-8464-4B26-8E4B-441BB9CD73E9}" type="pres">
      <dgm:prSet presAssocID="{CF52DCD1-3F3C-4013-8DC2-FAE7A42FF10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FF0E9-C250-4AFE-B223-1760D9D9B074}" type="pres">
      <dgm:prSet presAssocID="{CF52DCD1-3F3C-4013-8DC2-FAE7A42FF107}" presName="tile3" presStyleLbl="node1" presStyleIdx="2" presStyleCnt="4"/>
      <dgm:spPr/>
      <dgm:t>
        <a:bodyPr/>
        <a:lstStyle/>
        <a:p>
          <a:endParaRPr lang="ru-RU"/>
        </a:p>
      </dgm:t>
    </dgm:pt>
    <dgm:pt modelId="{0C9C9135-E34C-43E0-96B8-C374BF9BA1AA}" type="pres">
      <dgm:prSet presAssocID="{CF52DCD1-3F3C-4013-8DC2-FAE7A42FF10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78607-BD1B-4264-BB03-FCBBC1AA1FB2}" type="pres">
      <dgm:prSet presAssocID="{CF52DCD1-3F3C-4013-8DC2-FAE7A42FF107}" presName="tile4" presStyleLbl="node1" presStyleIdx="3" presStyleCnt="4"/>
      <dgm:spPr/>
      <dgm:t>
        <a:bodyPr/>
        <a:lstStyle/>
        <a:p>
          <a:endParaRPr lang="ru-RU"/>
        </a:p>
      </dgm:t>
    </dgm:pt>
    <dgm:pt modelId="{76DB6ACB-9DB6-4954-B3B6-BE53C0F51999}" type="pres">
      <dgm:prSet presAssocID="{CF52DCD1-3F3C-4013-8DC2-FAE7A42FF10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45555-4432-4A5E-97B5-D68762E3ACBB}" type="pres">
      <dgm:prSet presAssocID="{CF52DCD1-3F3C-4013-8DC2-FAE7A42FF10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967D795-8D41-47CC-8413-7659BB9397EE}" type="presOf" srcId="{D281350F-46BD-4BB3-8588-630D62FB30F7}" destId="{0C9C9135-E34C-43E0-96B8-C374BF9BA1AA}" srcOrd="1" destOrd="0" presId="urn:microsoft.com/office/officeart/2005/8/layout/matrix1"/>
    <dgm:cxn modelId="{941F8B8A-39D5-421C-98AF-8A9139A7E1C4}" type="presOf" srcId="{D5A8DC78-646C-4248-864E-531FA8305F7B}" destId="{4E845555-4432-4A5E-97B5-D68762E3ACBB}" srcOrd="0" destOrd="0" presId="urn:microsoft.com/office/officeart/2005/8/layout/matrix1"/>
    <dgm:cxn modelId="{4731A9DA-8DA2-45C5-A3D7-E929E3B43461}" type="presOf" srcId="{DB56FD6B-B3B1-4DDF-88B3-E848ED621D4A}" destId="{76DB6ACB-9DB6-4954-B3B6-BE53C0F51999}" srcOrd="1" destOrd="0" presId="urn:microsoft.com/office/officeart/2005/8/layout/matrix1"/>
    <dgm:cxn modelId="{1E1BF594-6438-4687-9E6C-C1ABA20260C4}" srcId="{CF52DCD1-3F3C-4013-8DC2-FAE7A42FF107}" destId="{D5A8DC78-646C-4248-864E-531FA8305F7B}" srcOrd="0" destOrd="0" parTransId="{2C994945-2735-471E-A641-8112982718C9}" sibTransId="{E9EF2AFE-D7C4-4560-AEA6-FF0D2C657E8E}"/>
    <dgm:cxn modelId="{2E6FBFB6-FE36-41D7-8426-E6FE37350B1E}" srcId="{D5A8DC78-646C-4248-864E-531FA8305F7B}" destId="{DB56FD6B-B3B1-4DDF-88B3-E848ED621D4A}" srcOrd="3" destOrd="0" parTransId="{75525C40-6FA4-4235-90DA-00357F7BD48F}" sibTransId="{8FCEB811-39EA-4F56-91EF-27405E82137C}"/>
    <dgm:cxn modelId="{7A6F7662-75EA-4CDA-9AD9-ABFB0CF54F43}" srcId="{D5A8DC78-646C-4248-864E-531FA8305F7B}" destId="{D67915E0-5663-4734-BA53-FEC6A5FD545F}" srcOrd="1" destOrd="0" parTransId="{39AADAFE-2500-4F2A-8A04-4B2DCB4986F8}" sibTransId="{1B1E9D1F-304E-43DC-BBDB-E3FAEFE5985B}"/>
    <dgm:cxn modelId="{F08B0387-5658-4D2F-BB6A-7DD15CB3EF19}" type="presOf" srcId="{CF52DCD1-3F3C-4013-8DC2-FAE7A42FF107}" destId="{9F810AA9-EC71-4699-8700-9214C9965781}" srcOrd="0" destOrd="0" presId="urn:microsoft.com/office/officeart/2005/8/layout/matrix1"/>
    <dgm:cxn modelId="{7864758E-9D8A-4979-B443-B2077549778E}" type="presOf" srcId="{DB56FD6B-B3B1-4DDF-88B3-E848ED621D4A}" destId="{1F078607-BD1B-4264-BB03-FCBBC1AA1FB2}" srcOrd="0" destOrd="0" presId="urn:microsoft.com/office/officeart/2005/8/layout/matrix1"/>
    <dgm:cxn modelId="{6C18AEC6-427B-4A7E-B906-822BEA3561EF}" type="presOf" srcId="{3242F225-E091-4B02-A553-EE2827717B86}" destId="{37B1EC84-1963-4C00-B456-6E3570385550}" srcOrd="0" destOrd="0" presId="urn:microsoft.com/office/officeart/2005/8/layout/matrix1"/>
    <dgm:cxn modelId="{BB3712D2-C4DF-49A3-94B4-8E8170F6980F}" srcId="{D5A8DC78-646C-4248-864E-531FA8305F7B}" destId="{3242F225-E091-4B02-A553-EE2827717B86}" srcOrd="0" destOrd="0" parTransId="{599B71BD-24D1-4990-9F27-3233794D4AEE}" sibTransId="{40ACAA64-AB1F-4D14-BC4F-EF76696BA366}"/>
    <dgm:cxn modelId="{41339587-23D5-4B3A-AF3B-49D4998C2882}" srcId="{D5A8DC78-646C-4248-864E-531FA8305F7B}" destId="{D281350F-46BD-4BB3-8588-630D62FB30F7}" srcOrd="2" destOrd="0" parTransId="{D091C077-E7F0-4E59-A376-C1D863AC3CA0}" sibTransId="{69BAA1CB-3295-44DC-B7AD-E613AEACB877}"/>
    <dgm:cxn modelId="{FB7BDA7C-379D-47FA-AFFF-9E258AD1FC31}" type="presOf" srcId="{D67915E0-5663-4734-BA53-FEC6A5FD545F}" destId="{245C3F3B-1D71-4507-AD3B-FF16F2C5BB18}" srcOrd="0" destOrd="0" presId="urn:microsoft.com/office/officeart/2005/8/layout/matrix1"/>
    <dgm:cxn modelId="{D9A263C5-2F9D-4562-9AAD-96FEFAB07D27}" type="presOf" srcId="{D67915E0-5663-4734-BA53-FEC6A5FD545F}" destId="{77EEA386-8464-4B26-8E4B-441BB9CD73E9}" srcOrd="1" destOrd="0" presId="urn:microsoft.com/office/officeart/2005/8/layout/matrix1"/>
    <dgm:cxn modelId="{37312046-275A-4553-BB8F-41AD538893B3}" type="presOf" srcId="{3242F225-E091-4B02-A553-EE2827717B86}" destId="{CCD6BEE3-C5FD-471D-BB14-D376D5856AF2}" srcOrd="1" destOrd="0" presId="urn:microsoft.com/office/officeart/2005/8/layout/matrix1"/>
    <dgm:cxn modelId="{72131D2C-1724-480B-8C6D-6D49D40A5DA5}" type="presOf" srcId="{D281350F-46BD-4BB3-8588-630D62FB30F7}" destId="{287FF0E9-C250-4AFE-B223-1760D9D9B074}" srcOrd="0" destOrd="0" presId="urn:microsoft.com/office/officeart/2005/8/layout/matrix1"/>
    <dgm:cxn modelId="{89ED565D-412B-43FA-A159-D7C91A129607}" type="presParOf" srcId="{9F810AA9-EC71-4699-8700-9214C9965781}" destId="{DBF48795-48E7-493D-A768-3B7479FEAE58}" srcOrd="0" destOrd="0" presId="urn:microsoft.com/office/officeart/2005/8/layout/matrix1"/>
    <dgm:cxn modelId="{F556920E-2F71-4517-BE0A-0747456F6BDE}" type="presParOf" srcId="{DBF48795-48E7-493D-A768-3B7479FEAE58}" destId="{37B1EC84-1963-4C00-B456-6E3570385550}" srcOrd="0" destOrd="0" presId="urn:microsoft.com/office/officeart/2005/8/layout/matrix1"/>
    <dgm:cxn modelId="{D4FF41BC-7F2B-479A-98C7-B77C64BE7617}" type="presParOf" srcId="{DBF48795-48E7-493D-A768-3B7479FEAE58}" destId="{CCD6BEE3-C5FD-471D-BB14-D376D5856AF2}" srcOrd="1" destOrd="0" presId="urn:microsoft.com/office/officeart/2005/8/layout/matrix1"/>
    <dgm:cxn modelId="{1FAAC657-C66C-4A2D-B3E1-82BFE67092B9}" type="presParOf" srcId="{DBF48795-48E7-493D-A768-3B7479FEAE58}" destId="{245C3F3B-1D71-4507-AD3B-FF16F2C5BB18}" srcOrd="2" destOrd="0" presId="urn:microsoft.com/office/officeart/2005/8/layout/matrix1"/>
    <dgm:cxn modelId="{196F777C-1C4D-401F-8185-6C8F5A20D1B2}" type="presParOf" srcId="{DBF48795-48E7-493D-A768-3B7479FEAE58}" destId="{77EEA386-8464-4B26-8E4B-441BB9CD73E9}" srcOrd="3" destOrd="0" presId="urn:microsoft.com/office/officeart/2005/8/layout/matrix1"/>
    <dgm:cxn modelId="{21E1CE4C-9657-4FE3-8601-97BDB1FB947B}" type="presParOf" srcId="{DBF48795-48E7-493D-A768-3B7479FEAE58}" destId="{287FF0E9-C250-4AFE-B223-1760D9D9B074}" srcOrd="4" destOrd="0" presId="urn:microsoft.com/office/officeart/2005/8/layout/matrix1"/>
    <dgm:cxn modelId="{8EE387AA-0BE0-4F08-BEE3-5C113514BED3}" type="presParOf" srcId="{DBF48795-48E7-493D-A768-3B7479FEAE58}" destId="{0C9C9135-E34C-43E0-96B8-C374BF9BA1AA}" srcOrd="5" destOrd="0" presId="urn:microsoft.com/office/officeart/2005/8/layout/matrix1"/>
    <dgm:cxn modelId="{FBD2EB96-0DCB-46A5-A82A-D514870D3F4B}" type="presParOf" srcId="{DBF48795-48E7-493D-A768-3B7479FEAE58}" destId="{1F078607-BD1B-4264-BB03-FCBBC1AA1FB2}" srcOrd="6" destOrd="0" presId="urn:microsoft.com/office/officeart/2005/8/layout/matrix1"/>
    <dgm:cxn modelId="{AB9DA376-F718-4239-B6D5-CDA0869EECEA}" type="presParOf" srcId="{DBF48795-48E7-493D-A768-3B7479FEAE58}" destId="{76DB6ACB-9DB6-4954-B3B6-BE53C0F51999}" srcOrd="7" destOrd="0" presId="urn:microsoft.com/office/officeart/2005/8/layout/matrix1"/>
    <dgm:cxn modelId="{3A033125-7C83-4C31-8961-8CD4D18938DC}" type="presParOf" srcId="{9F810AA9-EC71-4699-8700-9214C9965781}" destId="{4E845555-4432-4A5E-97B5-D68762E3AC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52DCD1-3F3C-4013-8DC2-FAE7A42FF107}" type="doc">
      <dgm:prSet loTypeId="urn:microsoft.com/office/officeart/2005/8/layout/matrix1" loCatId="matrix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5A8DC78-646C-4248-864E-531FA8305F7B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>
            <a:lnSpc>
              <a:spcPct val="150000"/>
            </a:lnSpc>
          </a:pPr>
          <a:r>
            <a:rPr lang="ru-RU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формирование культуры общения</a:t>
          </a:r>
          <a:endParaRPr lang="ru-RU" sz="20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2C994945-2735-471E-A641-8112982718C9}" type="parTrans" cxnId="{1E1BF594-6438-4687-9E6C-C1ABA20260C4}">
      <dgm:prSet/>
      <dgm:spPr/>
      <dgm:t>
        <a:bodyPr/>
        <a:lstStyle/>
        <a:p>
          <a:endParaRPr lang="ru-RU"/>
        </a:p>
      </dgm:t>
    </dgm:pt>
    <dgm:pt modelId="{E9EF2AFE-D7C4-4560-AEA6-FF0D2C657E8E}" type="sibTrans" cxnId="{1E1BF594-6438-4687-9E6C-C1ABA20260C4}">
      <dgm:prSet/>
      <dgm:spPr/>
      <dgm:t>
        <a:bodyPr/>
        <a:lstStyle/>
        <a:p>
          <a:endParaRPr lang="ru-RU"/>
        </a:p>
      </dgm:t>
    </dgm:pt>
    <dgm:pt modelId="{3242F225-E091-4B02-A553-EE2827717B86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6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занятия</a:t>
          </a:r>
          <a:endParaRPr lang="ru-RU" sz="60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599B71BD-24D1-4990-9F27-3233794D4AEE}" type="parTrans" cxnId="{BB3712D2-C4DF-49A3-94B4-8E8170F6980F}">
      <dgm:prSet/>
      <dgm:spPr/>
      <dgm:t>
        <a:bodyPr/>
        <a:lstStyle/>
        <a:p>
          <a:endParaRPr lang="ru-RU"/>
        </a:p>
      </dgm:t>
    </dgm:pt>
    <dgm:pt modelId="{40ACAA64-AB1F-4D14-BC4F-EF76696BA366}" type="sibTrans" cxnId="{BB3712D2-C4DF-49A3-94B4-8E8170F6980F}">
      <dgm:prSet/>
      <dgm:spPr/>
      <dgm:t>
        <a:bodyPr/>
        <a:lstStyle/>
        <a:p>
          <a:endParaRPr lang="ru-RU"/>
        </a:p>
      </dgm:t>
    </dgm:pt>
    <dgm:pt modelId="{D67915E0-5663-4734-BA53-FEC6A5FD545F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8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игра</a:t>
          </a:r>
          <a:endParaRPr lang="ru-RU" sz="88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39AADAFE-2500-4F2A-8A04-4B2DCB4986F8}" type="parTrans" cxnId="{7A6F7662-75EA-4CDA-9AD9-ABFB0CF54F43}">
      <dgm:prSet/>
      <dgm:spPr/>
      <dgm:t>
        <a:bodyPr/>
        <a:lstStyle/>
        <a:p>
          <a:endParaRPr lang="ru-RU"/>
        </a:p>
      </dgm:t>
    </dgm:pt>
    <dgm:pt modelId="{1B1E9D1F-304E-43DC-BBDB-E3FAEFE5985B}" type="sibTrans" cxnId="{7A6F7662-75EA-4CDA-9AD9-ABFB0CF54F43}">
      <dgm:prSet/>
      <dgm:spPr/>
      <dgm:t>
        <a:bodyPr/>
        <a:lstStyle/>
        <a:p>
          <a:endParaRPr lang="ru-RU"/>
        </a:p>
      </dgm:t>
    </dgm:pt>
    <dgm:pt modelId="{D281350F-46BD-4BB3-8588-630D62FB30F7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8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труд</a:t>
          </a:r>
          <a:endParaRPr lang="ru-RU" sz="88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D091C077-E7F0-4E59-A376-C1D863AC3CA0}" type="parTrans" cxnId="{41339587-23D5-4B3A-AF3B-49D4998C2882}">
      <dgm:prSet/>
      <dgm:spPr/>
      <dgm:t>
        <a:bodyPr/>
        <a:lstStyle/>
        <a:p>
          <a:endParaRPr lang="ru-RU"/>
        </a:p>
      </dgm:t>
    </dgm:pt>
    <dgm:pt modelId="{69BAA1CB-3295-44DC-B7AD-E613AEACB877}" type="sibTrans" cxnId="{41339587-23D5-4B3A-AF3B-49D4998C2882}">
      <dgm:prSet/>
      <dgm:spPr/>
      <dgm:t>
        <a:bodyPr/>
        <a:lstStyle/>
        <a:p>
          <a:endParaRPr lang="ru-RU"/>
        </a:p>
      </dgm:t>
    </dgm:pt>
    <dgm:pt modelId="{DB56FD6B-B3B1-4DDF-88B3-E848ED621D4A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6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Повседневная бытовая деятельность</a:t>
          </a:r>
          <a:endParaRPr lang="ru-RU" sz="36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75525C40-6FA4-4235-90DA-00357F7BD48F}" type="parTrans" cxnId="{2E6FBFB6-FE36-41D7-8426-E6FE37350B1E}">
      <dgm:prSet/>
      <dgm:spPr/>
      <dgm:t>
        <a:bodyPr/>
        <a:lstStyle/>
        <a:p>
          <a:endParaRPr lang="ru-RU"/>
        </a:p>
      </dgm:t>
    </dgm:pt>
    <dgm:pt modelId="{8FCEB811-39EA-4F56-91EF-27405E82137C}" type="sibTrans" cxnId="{2E6FBFB6-FE36-41D7-8426-E6FE37350B1E}">
      <dgm:prSet/>
      <dgm:spPr/>
      <dgm:t>
        <a:bodyPr/>
        <a:lstStyle/>
        <a:p>
          <a:endParaRPr lang="ru-RU"/>
        </a:p>
      </dgm:t>
    </dgm:pt>
    <dgm:pt modelId="{9F810AA9-EC71-4699-8700-9214C9965781}" type="pres">
      <dgm:prSet presAssocID="{CF52DCD1-3F3C-4013-8DC2-FAE7A42FF10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48795-48E7-493D-A768-3B7479FEAE58}" type="pres">
      <dgm:prSet presAssocID="{CF52DCD1-3F3C-4013-8DC2-FAE7A42FF107}" presName="matrix" presStyleCnt="0"/>
      <dgm:spPr/>
    </dgm:pt>
    <dgm:pt modelId="{37B1EC84-1963-4C00-B456-6E3570385550}" type="pres">
      <dgm:prSet presAssocID="{CF52DCD1-3F3C-4013-8DC2-FAE7A42FF107}" presName="tile1" presStyleLbl="node1" presStyleIdx="0" presStyleCnt="4"/>
      <dgm:spPr/>
      <dgm:t>
        <a:bodyPr/>
        <a:lstStyle/>
        <a:p>
          <a:endParaRPr lang="ru-RU"/>
        </a:p>
      </dgm:t>
    </dgm:pt>
    <dgm:pt modelId="{CCD6BEE3-C5FD-471D-BB14-D376D5856AF2}" type="pres">
      <dgm:prSet presAssocID="{CF52DCD1-3F3C-4013-8DC2-FAE7A42FF10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C3F3B-1D71-4507-AD3B-FF16F2C5BB18}" type="pres">
      <dgm:prSet presAssocID="{CF52DCD1-3F3C-4013-8DC2-FAE7A42FF107}" presName="tile2" presStyleLbl="node1" presStyleIdx="1" presStyleCnt="4"/>
      <dgm:spPr/>
      <dgm:t>
        <a:bodyPr/>
        <a:lstStyle/>
        <a:p>
          <a:endParaRPr lang="ru-RU"/>
        </a:p>
      </dgm:t>
    </dgm:pt>
    <dgm:pt modelId="{77EEA386-8464-4B26-8E4B-441BB9CD73E9}" type="pres">
      <dgm:prSet presAssocID="{CF52DCD1-3F3C-4013-8DC2-FAE7A42FF10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FF0E9-C250-4AFE-B223-1760D9D9B074}" type="pres">
      <dgm:prSet presAssocID="{CF52DCD1-3F3C-4013-8DC2-FAE7A42FF107}" presName="tile3" presStyleLbl="node1" presStyleIdx="2" presStyleCnt="4"/>
      <dgm:spPr/>
      <dgm:t>
        <a:bodyPr/>
        <a:lstStyle/>
        <a:p>
          <a:endParaRPr lang="ru-RU"/>
        </a:p>
      </dgm:t>
    </dgm:pt>
    <dgm:pt modelId="{0C9C9135-E34C-43E0-96B8-C374BF9BA1AA}" type="pres">
      <dgm:prSet presAssocID="{CF52DCD1-3F3C-4013-8DC2-FAE7A42FF10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78607-BD1B-4264-BB03-FCBBC1AA1FB2}" type="pres">
      <dgm:prSet presAssocID="{CF52DCD1-3F3C-4013-8DC2-FAE7A42FF107}" presName="tile4" presStyleLbl="node1" presStyleIdx="3" presStyleCnt="4"/>
      <dgm:spPr/>
      <dgm:t>
        <a:bodyPr/>
        <a:lstStyle/>
        <a:p>
          <a:endParaRPr lang="ru-RU"/>
        </a:p>
      </dgm:t>
    </dgm:pt>
    <dgm:pt modelId="{76DB6ACB-9DB6-4954-B3B6-BE53C0F51999}" type="pres">
      <dgm:prSet presAssocID="{CF52DCD1-3F3C-4013-8DC2-FAE7A42FF10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45555-4432-4A5E-97B5-D68762E3ACBB}" type="pres">
      <dgm:prSet presAssocID="{CF52DCD1-3F3C-4013-8DC2-FAE7A42FF10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779DE-A34D-448D-87A0-D01C0BA29EEA}" type="presOf" srcId="{DB56FD6B-B3B1-4DDF-88B3-E848ED621D4A}" destId="{76DB6ACB-9DB6-4954-B3B6-BE53C0F51999}" srcOrd="1" destOrd="0" presId="urn:microsoft.com/office/officeart/2005/8/layout/matrix1"/>
    <dgm:cxn modelId="{1E1BF594-6438-4687-9E6C-C1ABA20260C4}" srcId="{CF52DCD1-3F3C-4013-8DC2-FAE7A42FF107}" destId="{D5A8DC78-646C-4248-864E-531FA8305F7B}" srcOrd="0" destOrd="0" parTransId="{2C994945-2735-471E-A641-8112982718C9}" sibTransId="{E9EF2AFE-D7C4-4560-AEA6-FF0D2C657E8E}"/>
    <dgm:cxn modelId="{9A595BDF-75B6-484C-B9BB-AAD8C9DED17F}" type="presOf" srcId="{D281350F-46BD-4BB3-8588-630D62FB30F7}" destId="{287FF0E9-C250-4AFE-B223-1760D9D9B074}" srcOrd="0" destOrd="0" presId="urn:microsoft.com/office/officeart/2005/8/layout/matrix1"/>
    <dgm:cxn modelId="{8DE04A66-833B-4CEF-B30D-7CFA05109F11}" type="presOf" srcId="{3242F225-E091-4B02-A553-EE2827717B86}" destId="{37B1EC84-1963-4C00-B456-6E3570385550}" srcOrd="0" destOrd="0" presId="urn:microsoft.com/office/officeart/2005/8/layout/matrix1"/>
    <dgm:cxn modelId="{2E6FBFB6-FE36-41D7-8426-E6FE37350B1E}" srcId="{D5A8DC78-646C-4248-864E-531FA8305F7B}" destId="{DB56FD6B-B3B1-4DDF-88B3-E848ED621D4A}" srcOrd="3" destOrd="0" parTransId="{75525C40-6FA4-4235-90DA-00357F7BD48F}" sibTransId="{8FCEB811-39EA-4F56-91EF-27405E82137C}"/>
    <dgm:cxn modelId="{0ACC63CA-CC98-4B74-9889-39C1CC71EBDC}" type="presOf" srcId="{D67915E0-5663-4734-BA53-FEC6A5FD545F}" destId="{77EEA386-8464-4B26-8E4B-441BB9CD73E9}" srcOrd="1" destOrd="0" presId="urn:microsoft.com/office/officeart/2005/8/layout/matrix1"/>
    <dgm:cxn modelId="{7A6F7662-75EA-4CDA-9AD9-ABFB0CF54F43}" srcId="{D5A8DC78-646C-4248-864E-531FA8305F7B}" destId="{D67915E0-5663-4734-BA53-FEC6A5FD545F}" srcOrd="1" destOrd="0" parTransId="{39AADAFE-2500-4F2A-8A04-4B2DCB4986F8}" sibTransId="{1B1E9D1F-304E-43DC-BBDB-E3FAEFE5985B}"/>
    <dgm:cxn modelId="{5766A249-E654-429A-8A00-7053CC6CC0BC}" type="presOf" srcId="{D281350F-46BD-4BB3-8588-630D62FB30F7}" destId="{0C9C9135-E34C-43E0-96B8-C374BF9BA1AA}" srcOrd="1" destOrd="0" presId="urn:microsoft.com/office/officeart/2005/8/layout/matrix1"/>
    <dgm:cxn modelId="{C4ED45AD-AC52-43EB-8827-9BCBBA2609C8}" type="presOf" srcId="{CF52DCD1-3F3C-4013-8DC2-FAE7A42FF107}" destId="{9F810AA9-EC71-4699-8700-9214C9965781}" srcOrd="0" destOrd="0" presId="urn:microsoft.com/office/officeart/2005/8/layout/matrix1"/>
    <dgm:cxn modelId="{BB3712D2-C4DF-49A3-94B4-8E8170F6980F}" srcId="{D5A8DC78-646C-4248-864E-531FA8305F7B}" destId="{3242F225-E091-4B02-A553-EE2827717B86}" srcOrd="0" destOrd="0" parTransId="{599B71BD-24D1-4990-9F27-3233794D4AEE}" sibTransId="{40ACAA64-AB1F-4D14-BC4F-EF76696BA366}"/>
    <dgm:cxn modelId="{41339587-23D5-4B3A-AF3B-49D4998C2882}" srcId="{D5A8DC78-646C-4248-864E-531FA8305F7B}" destId="{D281350F-46BD-4BB3-8588-630D62FB30F7}" srcOrd="2" destOrd="0" parTransId="{D091C077-E7F0-4E59-A376-C1D863AC3CA0}" sibTransId="{69BAA1CB-3295-44DC-B7AD-E613AEACB877}"/>
    <dgm:cxn modelId="{B8F3BD2A-B173-4BAD-835A-D149134BCC03}" type="presOf" srcId="{DB56FD6B-B3B1-4DDF-88B3-E848ED621D4A}" destId="{1F078607-BD1B-4264-BB03-FCBBC1AA1FB2}" srcOrd="0" destOrd="0" presId="urn:microsoft.com/office/officeart/2005/8/layout/matrix1"/>
    <dgm:cxn modelId="{F65D2D53-EE2D-4704-8DCF-3C7B4D0AF346}" type="presOf" srcId="{3242F225-E091-4B02-A553-EE2827717B86}" destId="{CCD6BEE3-C5FD-471D-BB14-D376D5856AF2}" srcOrd="1" destOrd="0" presId="urn:microsoft.com/office/officeart/2005/8/layout/matrix1"/>
    <dgm:cxn modelId="{F42ABFFE-3290-47C7-B1A2-18F58C25A6F9}" type="presOf" srcId="{D5A8DC78-646C-4248-864E-531FA8305F7B}" destId="{4E845555-4432-4A5E-97B5-D68762E3ACBB}" srcOrd="0" destOrd="0" presId="urn:microsoft.com/office/officeart/2005/8/layout/matrix1"/>
    <dgm:cxn modelId="{D55EA454-D947-4224-BF9F-633D5C80B6A4}" type="presOf" srcId="{D67915E0-5663-4734-BA53-FEC6A5FD545F}" destId="{245C3F3B-1D71-4507-AD3B-FF16F2C5BB18}" srcOrd="0" destOrd="0" presId="urn:microsoft.com/office/officeart/2005/8/layout/matrix1"/>
    <dgm:cxn modelId="{4AE5891B-39AF-4FD7-ABC8-B0A054790394}" type="presParOf" srcId="{9F810AA9-EC71-4699-8700-9214C9965781}" destId="{DBF48795-48E7-493D-A768-3B7479FEAE58}" srcOrd="0" destOrd="0" presId="urn:microsoft.com/office/officeart/2005/8/layout/matrix1"/>
    <dgm:cxn modelId="{B6017336-8FDC-4ABB-852B-FFDEFCA296CE}" type="presParOf" srcId="{DBF48795-48E7-493D-A768-3B7479FEAE58}" destId="{37B1EC84-1963-4C00-B456-6E3570385550}" srcOrd="0" destOrd="0" presId="urn:microsoft.com/office/officeart/2005/8/layout/matrix1"/>
    <dgm:cxn modelId="{D73EBE02-D144-43C9-B327-12ED4A526A5A}" type="presParOf" srcId="{DBF48795-48E7-493D-A768-3B7479FEAE58}" destId="{CCD6BEE3-C5FD-471D-BB14-D376D5856AF2}" srcOrd="1" destOrd="0" presId="urn:microsoft.com/office/officeart/2005/8/layout/matrix1"/>
    <dgm:cxn modelId="{83147394-4CF6-4CF2-A443-C599368958CC}" type="presParOf" srcId="{DBF48795-48E7-493D-A768-3B7479FEAE58}" destId="{245C3F3B-1D71-4507-AD3B-FF16F2C5BB18}" srcOrd="2" destOrd="0" presId="urn:microsoft.com/office/officeart/2005/8/layout/matrix1"/>
    <dgm:cxn modelId="{F3F37223-7A06-4AA0-9EB1-6148ADD6A632}" type="presParOf" srcId="{DBF48795-48E7-493D-A768-3B7479FEAE58}" destId="{77EEA386-8464-4B26-8E4B-441BB9CD73E9}" srcOrd="3" destOrd="0" presId="urn:microsoft.com/office/officeart/2005/8/layout/matrix1"/>
    <dgm:cxn modelId="{1432CECC-14E1-4EAC-B893-193E216E2B0E}" type="presParOf" srcId="{DBF48795-48E7-493D-A768-3B7479FEAE58}" destId="{287FF0E9-C250-4AFE-B223-1760D9D9B074}" srcOrd="4" destOrd="0" presId="urn:microsoft.com/office/officeart/2005/8/layout/matrix1"/>
    <dgm:cxn modelId="{417AC3C6-05FC-4769-BA6B-8A05E386B5E8}" type="presParOf" srcId="{DBF48795-48E7-493D-A768-3B7479FEAE58}" destId="{0C9C9135-E34C-43E0-96B8-C374BF9BA1AA}" srcOrd="5" destOrd="0" presId="urn:microsoft.com/office/officeart/2005/8/layout/matrix1"/>
    <dgm:cxn modelId="{2C916C00-066C-4EEE-BE42-E222DC5FDF1E}" type="presParOf" srcId="{DBF48795-48E7-493D-A768-3B7479FEAE58}" destId="{1F078607-BD1B-4264-BB03-FCBBC1AA1FB2}" srcOrd="6" destOrd="0" presId="urn:microsoft.com/office/officeart/2005/8/layout/matrix1"/>
    <dgm:cxn modelId="{C8B1B4FF-EEE5-434C-8521-A65AA311CFBB}" type="presParOf" srcId="{DBF48795-48E7-493D-A768-3B7479FEAE58}" destId="{76DB6ACB-9DB6-4954-B3B6-BE53C0F51999}" srcOrd="7" destOrd="0" presId="urn:microsoft.com/office/officeart/2005/8/layout/matrix1"/>
    <dgm:cxn modelId="{CB28C396-42E5-4335-9C2E-E1B63844A080}" type="presParOf" srcId="{9F810AA9-EC71-4699-8700-9214C9965781}" destId="{4E845555-4432-4A5E-97B5-D68762E3AC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52DCD1-3F3C-4013-8DC2-FAE7A42FF107}" type="doc">
      <dgm:prSet loTypeId="urn:microsoft.com/office/officeart/2005/8/layout/matrix1" loCatId="matrix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5A8DC78-646C-4248-864E-531FA8305F7B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Формирование</a:t>
          </a:r>
        </a:p>
        <a:p>
          <a:pPr>
            <a:lnSpc>
              <a:spcPct val="100000"/>
            </a:lnSpc>
          </a:pPr>
          <a:r>
            <a:rPr lang="ru-RU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 культуры</a:t>
          </a:r>
        </a:p>
        <a:p>
          <a:pPr>
            <a:lnSpc>
              <a:spcPct val="100000"/>
            </a:lnSpc>
          </a:pPr>
          <a:r>
            <a:rPr lang="ru-RU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деятельности</a:t>
          </a:r>
          <a:endParaRPr lang="ru-RU" sz="20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2C994945-2735-471E-A641-8112982718C9}" type="parTrans" cxnId="{1E1BF594-6438-4687-9E6C-C1ABA20260C4}">
      <dgm:prSet/>
      <dgm:spPr/>
      <dgm:t>
        <a:bodyPr/>
        <a:lstStyle/>
        <a:p>
          <a:endParaRPr lang="ru-RU"/>
        </a:p>
      </dgm:t>
    </dgm:pt>
    <dgm:pt modelId="{E9EF2AFE-D7C4-4560-AEA6-FF0D2C657E8E}" type="sibTrans" cxnId="{1E1BF594-6438-4687-9E6C-C1ABA20260C4}">
      <dgm:prSet/>
      <dgm:spPr/>
      <dgm:t>
        <a:bodyPr/>
        <a:lstStyle/>
        <a:p>
          <a:endParaRPr lang="ru-RU"/>
        </a:p>
      </dgm:t>
    </dgm:pt>
    <dgm:pt modelId="{3242F225-E091-4B02-A553-EE2827717B86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6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занятия</a:t>
          </a:r>
          <a:endParaRPr lang="ru-RU" sz="60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599B71BD-24D1-4990-9F27-3233794D4AEE}" type="parTrans" cxnId="{BB3712D2-C4DF-49A3-94B4-8E8170F6980F}">
      <dgm:prSet/>
      <dgm:spPr/>
      <dgm:t>
        <a:bodyPr/>
        <a:lstStyle/>
        <a:p>
          <a:endParaRPr lang="ru-RU"/>
        </a:p>
      </dgm:t>
    </dgm:pt>
    <dgm:pt modelId="{40ACAA64-AB1F-4D14-BC4F-EF76696BA366}" type="sibTrans" cxnId="{BB3712D2-C4DF-49A3-94B4-8E8170F6980F}">
      <dgm:prSet/>
      <dgm:spPr/>
      <dgm:t>
        <a:bodyPr/>
        <a:lstStyle/>
        <a:p>
          <a:endParaRPr lang="ru-RU"/>
        </a:p>
      </dgm:t>
    </dgm:pt>
    <dgm:pt modelId="{D67915E0-5663-4734-BA53-FEC6A5FD545F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8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игра</a:t>
          </a:r>
          <a:endParaRPr lang="ru-RU" sz="88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39AADAFE-2500-4F2A-8A04-4B2DCB4986F8}" type="parTrans" cxnId="{7A6F7662-75EA-4CDA-9AD9-ABFB0CF54F43}">
      <dgm:prSet/>
      <dgm:spPr/>
      <dgm:t>
        <a:bodyPr/>
        <a:lstStyle/>
        <a:p>
          <a:endParaRPr lang="ru-RU"/>
        </a:p>
      </dgm:t>
    </dgm:pt>
    <dgm:pt modelId="{1B1E9D1F-304E-43DC-BBDB-E3FAEFE5985B}" type="sibTrans" cxnId="{7A6F7662-75EA-4CDA-9AD9-ABFB0CF54F43}">
      <dgm:prSet/>
      <dgm:spPr/>
      <dgm:t>
        <a:bodyPr/>
        <a:lstStyle/>
        <a:p>
          <a:endParaRPr lang="ru-RU"/>
        </a:p>
      </dgm:t>
    </dgm:pt>
    <dgm:pt modelId="{D281350F-46BD-4BB3-8588-630D62FB30F7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8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труд</a:t>
          </a:r>
          <a:endParaRPr lang="ru-RU" sz="88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D091C077-E7F0-4E59-A376-C1D863AC3CA0}" type="parTrans" cxnId="{41339587-23D5-4B3A-AF3B-49D4998C2882}">
      <dgm:prSet/>
      <dgm:spPr/>
      <dgm:t>
        <a:bodyPr/>
        <a:lstStyle/>
        <a:p>
          <a:endParaRPr lang="ru-RU"/>
        </a:p>
      </dgm:t>
    </dgm:pt>
    <dgm:pt modelId="{69BAA1CB-3295-44DC-B7AD-E613AEACB877}" type="sibTrans" cxnId="{41339587-23D5-4B3A-AF3B-49D4998C2882}">
      <dgm:prSet/>
      <dgm:spPr/>
      <dgm:t>
        <a:bodyPr/>
        <a:lstStyle/>
        <a:p>
          <a:endParaRPr lang="ru-RU"/>
        </a:p>
      </dgm:t>
    </dgm:pt>
    <dgm:pt modelId="{DB56FD6B-B3B1-4DDF-88B3-E848ED621D4A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6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Повседневная бытовая деятельность</a:t>
          </a:r>
          <a:endParaRPr lang="ru-RU" sz="36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75525C40-6FA4-4235-90DA-00357F7BD48F}" type="parTrans" cxnId="{2E6FBFB6-FE36-41D7-8426-E6FE37350B1E}">
      <dgm:prSet/>
      <dgm:spPr/>
      <dgm:t>
        <a:bodyPr/>
        <a:lstStyle/>
        <a:p>
          <a:endParaRPr lang="ru-RU"/>
        </a:p>
      </dgm:t>
    </dgm:pt>
    <dgm:pt modelId="{8FCEB811-39EA-4F56-91EF-27405E82137C}" type="sibTrans" cxnId="{2E6FBFB6-FE36-41D7-8426-E6FE37350B1E}">
      <dgm:prSet/>
      <dgm:spPr/>
      <dgm:t>
        <a:bodyPr/>
        <a:lstStyle/>
        <a:p>
          <a:endParaRPr lang="ru-RU"/>
        </a:p>
      </dgm:t>
    </dgm:pt>
    <dgm:pt modelId="{9F810AA9-EC71-4699-8700-9214C9965781}" type="pres">
      <dgm:prSet presAssocID="{CF52DCD1-3F3C-4013-8DC2-FAE7A42FF10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48795-48E7-493D-A768-3B7479FEAE58}" type="pres">
      <dgm:prSet presAssocID="{CF52DCD1-3F3C-4013-8DC2-FAE7A42FF107}" presName="matrix" presStyleCnt="0"/>
      <dgm:spPr/>
    </dgm:pt>
    <dgm:pt modelId="{37B1EC84-1963-4C00-B456-6E3570385550}" type="pres">
      <dgm:prSet presAssocID="{CF52DCD1-3F3C-4013-8DC2-FAE7A42FF107}" presName="tile1" presStyleLbl="node1" presStyleIdx="0" presStyleCnt="4"/>
      <dgm:spPr/>
      <dgm:t>
        <a:bodyPr/>
        <a:lstStyle/>
        <a:p>
          <a:endParaRPr lang="ru-RU"/>
        </a:p>
      </dgm:t>
    </dgm:pt>
    <dgm:pt modelId="{CCD6BEE3-C5FD-471D-BB14-D376D5856AF2}" type="pres">
      <dgm:prSet presAssocID="{CF52DCD1-3F3C-4013-8DC2-FAE7A42FF10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C3F3B-1D71-4507-AD3B-FF16F2C5BB18}" type="pres">
      <dgm:prSet presAssocID="{CF52DCD1-3F3C-4013-8DC2-FAE7A42FF107}" presName="tile2" presStyleLbl="node1" presStyleIdx="1" presStyleCnt="4"/>
      <dgm:spPr/>
      <dgm:t>
        <a:bodyPr/>
        <a:lstStyle/>
        <a:p>
          <a:endParaRPr lang="ru-RU"/>
        </a:p>
      </dgm:t>
    </dgm:pt>
    <dgm:pt modelId="{77EEA386-8464-4B26-8E4B-441BB9CD73E9}" type="pres">
      <dgm:prSet presAssocID="{CF52DCD1-3F3C-4013-8DC2-FAE7A42FF10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FF0E9-C250-4AFE-B223-1760D9D9B074}" type="pres">
      <dgm:prSet presAssocID="{CF52DCD1-3F3C-4013-8DC2-FAE7A42FF107}" presName="tile3" presStyleLbl="node1" presStyleIdx="2" presStyleCnt="4"/>
      <dgm:spPr/>
      <dgm:t>
        <a:bodyPr/>
        <a:lstStyle/>
        <a:p>
          <a:endParaRPr lang="ru-RU"/>
        </a:p>
      </dgm:t>
    </dgm:pt>
    <dgm:pt modelId="{0C9C9135-E34C-43E0-96B8-C374BF9BA1AA}" type="pres">
      <dgm:prSet presAssocID="{CF52DCD1-3F3C-4013-8DC2-FAE7A42FF10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78607-BD1B-4264-BB03-FCBBC1AA1FB2}" type="pres">
      <dgm:prSet presAssocID="{CF52DCD1-3F3C-4013-8DC2-FAE7A42FF107}" presName="tile4" presStyleLbl="node1" presStyleIdx="3" presStyleCnt="4"/>
      <dgm:spPr/>
      <dgm:t>
        <a:bodyPr/>
        <a:lstStyle/>
        <a:p>
          <a:endParaRPr lang="ru-RU"/>
        </a:p>
      </dgm:t>
    </dgm:pt>
    <dgm:pt modelId="{76DB6ACB-9DB6-4954-B3B6-BE53C0F51999}" type="pres">
      <dgm:prSet presAssocID="{CF52DCD1-3F3C-4013-8DC2-FAE7A42FF10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45555-4432-4A5E-97B5-D68762E3ACBB}" type="pres">
      <dgm:prSet presAssocID="{CF52DCD1-3F3C-4013-8DC2-FAE7A42FF10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5C938-5BAB-4BBB-829B-4B2C3C5FD862}" type="presOf" srcId="{DB56FD6B-B3B1-4DDF-88B3-E848ED621D4A}" destId="{1F078607-BD1B-4264-BB03-FCBBC1AA1FB2}" srcOrd="0" destOrd="0" presId="urn:microsoft.com/office/officeart/2005/8/layout/matrix1"/>
    <dgm:cxn modelId="{BF2AC7DA-540B-4141-9435-EACFE8B4E64D}" type="presOf" srcId="{D281350F-46BD-4BB3-8588-630D62FB30F7}" destId="{287FF0E9-C250-4AFE-B223-1760D9D9B074}" srcOrd="0" destOrd="0" presId="urn:microsoft.com/office/officeart/2005/8/layout/matrix1"/>
    <dgm:cxn modelId="{1E1BF594-6438-4687-9E6C-C1ABA20260C4}" srcId="{CF52DCD1-3F3C-4013-8DC2-FAE7A42FF107}" destId="{D5A8DC78-646C-4248-864E-531FA8305F7B}" srcOrd="0" destOrd="0" parTransId="{2C994945-2735-471E-A641-8112982718C9}" sibTransId="{E9EF2AFE-D7C4-4560-AEA6-FF0D2C657E8E}"/>
    <dgm:cxn modelId="{E91A5F5E-C995-4125-A92A-68FE21BB1137}" type="presOf" srcId="{3242F225-E091-4B02-A553-EE2827717B86}" destId="{37B1EC84-1963-4C00-B456-6E3570385550}" srcOrd="0" destOrd="0" presId="urn:microsoft.com/office/officeart/2005/8/layout/matrix1"/>
    <dgm:cxn modelId="{2E6FBFB6-FE36-41D7-8426-E6FE37350B1E}" srcId="{D5A8DC78-646C-4248-864E-531FA8305F7B}" destId="{DB56FD6B-B3B1-4DDF-88B3-E848ED621D4A}" srcOrd="3" destOrd="0" parTransId="{75525C40-6FA4-4235-90DA-00357F7BD48F}" sibTransId="{8FCEB811-39EA-4F56-91EF-27405E82137C}"/>
    <dgm:cxn modelId="{7A6F7662-75EA-4CDA-9AD9-ABFB0CF54F43}" srcId="{D5A8DC78-646C-4248-864E-531FA8305F7B}" destId="{D67915E0-5663-4734-BA53-FEC6A5FD545F}" srcOrd="1" destOrd="0" parTransId="{39AADAFE-2500-4F2A-8A04-4B2DCB4986F8}" sibTransId="{1B1E9D1F-304E-43DC-BBDB-E3FAEFE5985B}"/>
    <dgm:cxn modelId="{E0D6079C-355B-450D-A9D0-68AF2F230A1E}" type="presOf" srcId="{DB56FD6B-B3B1-4DDF-88B3-E848ED621D4A}" destId="{76DB6ACB-9DB6-4954-B3B6-BE53C0F51999}" srcOrd="1" destOrd="0" presId="urn:microsoft.com/office/officeart/2005/8/layout/matrix1"/>
    <dgm:cxn modelId="{FB48D279-340F-42DF-9886-557C64459DE2}" type="presOf" srcId="{D67915E0-5663-4734-BA53-FEC6A5FD545F}" destId="{245C3F3B-1D71-4507-AD3B-FF16F2C5BB18}" srcOrd="0" destOrd="0" presId="urn:microsoft.com/office/officeart/2005/8/layout/matrix1"/>
    <dgm:cxn modelId="{0175087E-8233-4F93-BC06-B9922A2E2396}" type="presOf" srcId="{D281350F-46BD-4BB3-8588-630D62FB30F7}" destId="{0C9C9135-E34C-43E0-96B8-C374BF9BA1AA}" srcOrd="1" destOrd="0" presId="urn:microsoft.com/office/officeart/2005/8/layout/matrix1"/>
    <dgm:cxn modelId="{BB3712D2-C4DF-49A3-94B4-8E8170F6980F}" srcId="{D5A8DC78-646C-4248-864E-531FA8305F7B}" destId="{3242F225-E091-4B02-A553-EE2827717B86}" srcOrd="0" destOrd="0" parTransId="{599B71BD-24D1-4990-9F27-3233794D4AEE}" sibTransId="{40ACAA64-AB1F-4D14-BC4F-EF76696BA366}"/>
    <dgm:cxn modelId="{41339587-23D5-4B3A-AF3B-49D4998C2882}" srcId="{D5A8DC78-646C-4248-864E-531FA8305F7B}" destId="{D281350F-46BD-4BB3-8588-630D62FB30F7}" srcOrd="2" destOrd="0" parTransId="{D091C077-E7F0-4E59-A376-C1D863AC3CA0}" sibTransId="{69BAA1CB-3295-44DC-B7AD-E613AEACB877}"/>
    <dgm:cxn modelId="{D10DEB51-12CD-4847-8EC9-8F39CA767AF2}" type="presOf" srcId="{D5A8DC78-646C-4248-864E-531FA8305F7B}" destId="{4E845555-4432-4A5E-97B5-D68762E3ACBB}" srcOrd="0" destOrd="0" presId="urn:microsoft.com/office/officeart/2005/8/layout/matrix1"/>
    <dgm:cxn modelId="{78072618-29DF-459A-8E05-35BFC9770265}" type="presOf" srcId="{D67915E0-5663-4734-BA53-FEC6A5FD545F}" destId="{77EEA386-8464-4B26-8E4B-441BB9CD73E9}" srcOrd="1" destOrd="0" presId="urn:microsoft.com/office/officeart/2005/8/layout/matrix1"/>
    <dgm:cxn modelId="{A80CC7B3-E941-4FAC-B6AF-1A81E4E8B624}" type="presOf" srcId="{CF52DCD1-3F3C-4013-8DC2-FAE7A42FF107}" destId="{9F810AA9-EC71-4699-8700-9214C9965781}" srcOrd="0" destOrd="0" presId="urn:microsoft.com/office/officeart/2005/8/layout/matrix1"/>
    <dgm:cxn modelId="{BB09AFB7-04D1-420F-884C-940DB304709B}" type="presOf" srcId="{3242F225-E091-4B02-A553-EE2827717B86}" destId="{CCD6BEE3-C5FD-471D-BB14-D376D5856AF2}" srcOrd="1" destOrd="0" presId="urn:microsoft.com/office/officeart/2005/8/layout/matrix1"/>
    <dgm:cxn modelId="{04CC093C-97F6-4AEB-B1B0-93CE3AFA5DE3}" type="presParOf" srcId="{9F810AA9-EC71-4699-8700-9214C9965781}" destId="{DBF48795-48E7-493D-A768-3B7479FEAE58}" srcOrd="0" destOrd="0" presId="urn:microsoft.com/office/officeart/2005/8/layout/matrix1"/>
    <dgm:cxn modelId="{2F7B64AD-2845-42E8-B074-CEA2D5ADCD47}" type="presParOf" srcId="{DBF48795-48E7-493D-A768-3B7479FEAE58}" destId="{37B1EC84-1963-4C00-B456-6E3570385550}" srcOrd="0" destOrd="0" presId="urn:microsoft.com/office/officeart/2005/8/layout/matrix1"/>
    <dgm:cxn modelId="{BEE5D4FE-D488-46F9-8EB8-7C63436DC5B8}" type="presParOf" srcId="{DBF48795-48E7-493D-A768-3B7479FEAE58}" destId="{CCD6BEE3-C5FD-471D-BB14-D376D5856AF2}" srcOrd="1" destOrd="0" presId="urn:microsoft.com/office/officeart/2005/8/layout/matrix1"/>
    <dgm:cxn modelId="{2BF14924-3A72-468A-A325-ED4FF46B614F}" type="presParOf" srcId="{DBF48795-48E7-493D-A768-3B7479FEAE58}" destId="{245C3F3B-1D71-4507-AD3B-FF16F2C5BB18}" srcOrd="2" destOrd="0" presId="urn:microsoft.com/office/officeart/2005/8/layout/matrix1"/>
    <dgm:cxn modelId="{D868AE14-4F79-4271-B4F2-69F687560685}" type="presParOf" srcId="{DBF48795-48E7-493D-A768-3B7479FEAE58}" destId="{77EEA386-8464-4B26-8E4B-441BB9CD73E9}" srcOrd="3" destOrd="0" presId="urn:microsoft.com/office/officeart/2005/8/layout/matrix1"/>
    <dgm:cxn modelId="{548FE0C5-55F8-4A35-B0D2-07BECFEE704F}" type="presParOf" srcId="{DBF48795-48E7-493D-A768-3B7479FEAE58}" destId="{287FF0E9-C250-4AFE-B223-1760D9D9B074}" srcOrd="4" destOrd="0" presId="urn:microsoft.com/office/officeart/2005/8/layout/matrix1"/>
    <dgm:cxn modelId="{D0D4BA9B-E93A-4F0B-AD09-07CFDFE7F0BB}" type="presParOf" srcId="{DBF48795-48E7-493D-A768-3B7479FEAE58}" destId="{0C9C9135-E34C-43E0-96B8-C374BF9BA1AA}" srcOrd="5" destOrd="0" presId="urn:microsoft.com/office/officeart/2005/8/layout/matrix1"/>
    <dgm:cxn modelId="{895410D8-5074-4F74-B074-08A66EBDDB91}" type="presParOf" srcId="{DBF48795-48E7-493D-A768-3B7479FEAE58}" destId="{1F078607-BD1B-4264-BB03-FCBBC1AA1FB2}" srcOrd="6" destOrd="0" presId="urn:microsoft.com/office/officeart/2005/8/layout/matrix1"/>
    <dgm:cxn modelId="{D20156A3-B132-4E2C-A2FE-CDA332C49928}" type="presParOf" srcId="{DBF48795-48E7-493D-A768-3B7479FEAE58}" destId="{76DB6ACB-9DB6-4954-B3B6-BE53C0F51999}" srcOrd="7" destOrd="0" presId="urn:microsoft.com/office/officeart/2005/8/layout/matrix1"/>
    <dgm:cxn modelId="{72258242-5294-4702-B92D-5AFB5F4E017A}" type="presParOf" srcId="{9F810AA9-EC71-4699-8700-9214C9965781}" destId="{4E845555-4432-4A5E-97B5-D68762E3AC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F629FD-E6DE-464F-930D-E1C931BBE56F}" type="doc">
      <dgm:prSet loTypeId="urn:microsoft.com/office/officeart/2005/8/layout/radial1" loCatId="cycle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B0C4977-00F6-49E3-AD80-BFC6A64BFE17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cap="all" spc="0" smtClean="0">
              <a:ln w="0"/>
              <a:effectLst>
                <a:reflection blurRad="12700" stA="50000" endPos="50000" dist="5000" dir="5400000" sy="-100000" rotWithShape="0"/>
              </a:effectLst>
            </a:rPr>
            <a:t>Воспитание к-г </a:t>
          </a:r>
        </a:p>
        <a:p>
          <a:pPr>
            <a:lnSpc>
              <a:spcPct val="100000"/>
            </a:lnSpc>
          </a:pPr>
          <a:r>
            <a:rPr lang="ru-RU" sz="2000" b="1" cap="all" spc="0" smtClean="0">
              <a:ln w="0"/>
              <a:effectLst>
                <a:reflection blurRad="12700" stA="50000" endPos="50000" dist="5000" dir="5400000" sy="-100000" rotWithShape="0"/>
              </a:effectLst>
            </a:rPr>
            <a:t>навыков</a:t>
          </a:r>
          <a:endParaRPr lang="ru-RU" sz="2000" b="1" cap="all" spc="0" dirty="0">
            <a:ln w="0"/>
            <a:effectLst>
              <a:reflection blurRad="12700" stA="50000" endPos="50000" dist="5000" dir="5400000" sy="-100000" rotWithShape="0"/>
            </a:effectLst>
          </a:endParaRPr>
        </a:p>
      </dgm:t>
    </dgm:pt>
    <dgm:pt modelId="{CD53ED33-5FEF-4CFC-BA35-349B46C1A92E}" type="parTrans" cxnId="{3B69A4EC-3C64-49FC-8836-9E2EC6C66DD2}">
      <dgm:prSet/>
      <dgm:spPr/>
      <dgm:t>
        <a:bodyPr/>
        <a:lstStyle/>
        <a:p>
          <a:endParaRPr lang="ru-RU"/>
        </a:p>
      </dgm:t>
    </dgm:pt>
    <dgm:pt modelId="{6CFF0B82-1CC8-428A-8E27-16C40CD10C98}" type="sibTrans" cxnId="{3B69A4EC-3C64-49FC-8836-9E2EC6C66DD2}">
      <dgm:prSet/>
      <dgm:spPr/>
      <dgm:t>
        <a:bodyPr/>
        <a:lstStyle/>
        <a:p>
          <a:endParaRPr lang="ru-RU"/>
        </a:p>
      </dgm:t>
    </dgm:pt>
    <dgm:pt modelId="{1496E3A9-6B08-4E33-A3C8-A0609B0D7D11}">
      <dgm:prSet phldrT="[Текст]" phldr="1"/>
      <dgm:spPr/>
      <dgm:t>
        <a:bodyPr/>
        <a:lstStyle/>
        <a:p>
          <a:endParaRPr lang="ru-RU"/>
        </a:p>
      </dgm:t>
    </dgm:pt>
    <dgm:pt modelId="{A34A9ECB-460F-45C9-8A42-EED1B22A76BC}" type="parTrans" cxnId="{14EACBFF-9BFB-4612-BD66-926AFA583E0B}">
      <dgm:prSet/>
      <dgm:spPr/>
      <dgm:t>
        <a:bodyPr/>
        <a:lstStyle/>
        <a:p>
          <a:endParaRPr lang="ru-RU"/>
        </a:p>
      </dgm:t>
    </dgm:pt>
    <dgm:pt modelId="{AD52221B-64DF-4164-9016-877948C90DE7}" type="sibTrans" cxnId="{14EACBFF-9BFB-4612-BD66-926AFA583E0B}">
      <dgm:prSet/>
      <dgm:spPr/>
      <dgm:t>
        <a:bodyPr/>
        <a:lstStyle/>
        <a:p>
          <a:endParaRPr lang="ru-RU"/>
        </a:p>
      </dgm:t>
    </dgm:pt>
    <dgm:pt modelId="{9D652BED-2E5C-4457-9527-DDEBA5BB793C}">
      <dgm:prSet phldrT="[Текст]" phldr="1"/>
      <dgm:spPr/>
      <dgm:t>
        <a:bodyPr/>
        <a:lstStyle/>
        <a:p>
          <a:endParaRPr lang="ru-RU"/>
        </a:p>
      </dgm:t>
    </dgm:pt>
    <dgm:pt modelId="{948F5A07-2881-46A8-8084-A4003056E72C}" type="parTrans" cxnId="{F91F95AE-9347-4643-B21F-BE147A196F60}">
      <dgm:prSet/>
      <dgm:spPr/>
      <dgm:t>
        <a:bodyPr/>
        <a:lstStyle/>
        <a:p>
          <a:endParaRPr lang="ru-RU"/>
        </a:p>
      </dgm:t>
    </dgm:pt>
    <dgm:pt modelId="{45EDBC20-8962-4FC4-BB29-B5E7A90CF1DE}" type="sibTrans" cxnId="{F91F95AE-9347-4643-B21F-BE147A196F60}">
      <dgm:prSet/>
      <dgm:spPr/>
      <dgm:t>
        <a:bodyPr/>
        <a:lstStyle/>
        <a:p>
          <a:endParaRPr lang="ru-RU"/>
        </a:p>
      </dgm:t>
    </dgm:pt>
    <dgm:pt modelId="{A4386C91-9F96-41A4-8B15-D3B0971AC4E7}">
      <dgm:prSet/>
      <dgm:spPr/>
      <dgm:t>
        <a:bodyPr/>
        <a:lstStyle/>
        <a:p>
          <a:endParaRPr lang="ru-RU" dirty="0"/>
        </a:p>
      </dgm:t>
    </dgm:pt>
    <dgm:pt modelId="{592E5B35-9DD0-4865-A97B-55944AAC6308}" type="parTrans" cxnId="{9EB587AC-F880-40A5-9829-7BE6F8676343}">
      <dgm:prSet/>
      <dgm:spPr/>
      <dgm:t>
        <a:bodyPr/>
        <a:lstStyle/>
        <a:p>
          <a:endParaRPr lang="ru-RU"/>
        </a:p>
      </dgm:t>
    </dgm:pt>
    <dgm:pt modelId="{7F523812-CEDB-45CC-9AFC-4A9E5550CEA4}" type="sibTrans" cxnId="{9EB587AC-F880-40A5-9829-7BE6F8676343}">
      <dgm:prSet/>
      <dgm:spPr/>
      <dgm:t>
        <a:bodyPr/>
        <a:lstStyle/>
        <a:p>
          <a:endParaRPr lang="ru-RU"/>
        </a:p>
      </dgm:t>
    </dgm:pt>
    <dgm:pt modelId="{E67CEF74-6F94-4477-8B3B-5C759AF157BE}">
      <dgm:prSet/>
      <dgm:spPr/>
      <dgm:t>
        <a:bodyPr/>
        <a:lstStyle/>
        <a:p>
          <a:endParaRPr lang="ru-RU"/>
        </a:p>
      </dgm:t>
    </dgm:pt>
    <dgm:pt modelId="{DAA5F05B-3574-4A1A-B462-2A41F4E8B3CA}" type="parTrans" cxnId="{4E54374C-2EE0-494F-B087-A7EC02BC45D4}">
      <dgm:prSet/>
      <dgm:spPr/>
      <dgm:t>
        <a:bodyPr/>
        <a:lstStyle/>
        <a:p>
          <a:endParaRPr lang="ru-RU"/>
        </a:p>
      </dgm:t>
    </dgm:pt>
    <dgm:pt modelId="{0962E07B-00CE-4792-98BB-343B60A71CFD}" type="sibTrans" cxnId="{4E54374C-2EE0-494F-B087-A7EC02BC45D4}">
      <dgm:prSet/>
      <dgm:spPr/>
      <dgm:t>
        <a:bodyPr/>
        <a:lstStyle/>
        <a:p>
          <a:endParaRPr lang="ru-RU"/>
        </a:p>
      </dgm:t>
    </dgm:pt>
    <dgm:pt modelId="{81A75404-FA13-42D2-8869-4071714DF8A5}">
      <dgm:prSet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Прямое </a:t>
          </a:r>
        </a:p>
        <a:p>
          <a:pPr>
            <a:lnSpc>
              <a:spcPct val="100000"/>
            </a:lnSpc>
          </a:pPr>
          <a:r>
            <a:rPr lang="ru-RU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обучение</a:t>
          </a:r>
          <a:endParaRPr lang="ru-RU" sz="24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BEE1EF9C-061F-446F-86CB-2B681DDE72A5}" type="parTrans" cxnId="{41B36398-EAEF-43C7-884C-AC10CDB1D68D}">
      <dgm:prSet/>
      <dgm:spPr/>
      <dgm:t>
        <a:bodyPr/>
        <a:lstStyle/>
        <a:p>
          <a:endParaRPr lang="ru-RU"/>
        </a:p>
      </dgm:t>
    </dgm:pt>
    <dgm:pt modelId="{1B150AD5-3A5A-4485-B95F-42C35F531E3B}" type="sibTrans" cxnId="{41B36398-EAEF-43C7-884C-AC10CDB1D68D}">
      <dgm:prSet/>
      <dgm:spPr/>
      <dgm:t>
        <a:bodyPr/>
        <a:lstStyle/>
        <a:p>
          <a:endParaRPr lang="ru-RU"/>
        </a:p>
      </dgm:t>
    </dgm:pt>
    <dgm:pt modelId="{BC567079-51A5-4FFE-B906-600C62687F95}">
      <dgm:prSet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sz="28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показ</a:t>
          </a:r>
          <a:endParaRPr lang="ru-RU" sz="28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BA1B2427-294F-422C-B8BB-4645A045411B}" type="parTrans" cxnId="{28CDD929-6C6E-46DD-8849-3A091CBAA61D}">
      <dgm:prSet/>
      <dgm:spPr/>
      <dgm:t>
        <a:bodyPr/>
        <a:lstStyle/>
        <a:p>
          <a:endParaRPr lang="ru-RU"/>
        </a:p>
      </dgm:t>
    </dgm:pt>
    <dgm:pt modelId="{756778D6-CE82-4684-830B-E1C77A988328}" type="sibTrans" cxnId="{28CDD929-6C6E-46DD-8849-3A091CBAA61D}">
      <dgm:prSet/>
      <dgm:spPr/>
      <dgm:t>
        <a:bodyPr/>
        <a:lstStyle/>
        <a:p>
          <a:endParaRPr lang="ru-RU"/>
        </a:p>
      </dgm:t>
    </dgm:pt>
    <dgm:pt modelId="{FB5F7C80-284F-497B-B1D8-BBF99F3C3623}">
      <dgm:prSet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Упражнения с выполнением действий</a:t>
          </a:r>
          <a:endParaRPr lang="ru-RU" sz="24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D11D63EC-3265-4E5E-97C6-516DBBCBB4D9}" type="parTrans" cxnId="{F6FC514D-57C3-4451-B40E-5FEC42DAD7FB}">
      <dgm:prSet/>
      <dgm:spPr/>
      <dgm:t>
        <a:bodyPr/>
        <a:lstStyle/>
        <a:p>
          <a:endParaRPr lang="ru-RU"/>
        </a:p>
      </dgm:t>
    </dgm:pt>
    <dgm:pt modelId="{2D2B1D47-8750-49FD-ABFD-23F70B72F881}" type="sibTrans" cxnId="{F6FC514D-57C3-4451-B40E-5FEC42DAD7FB}">
      <dgm:prSet/>
      <dgm:spPr/>
      <dgm:t>
        <a:bodyPr/>
        <a:lstStyle/>
        <a:p>
          <a:endParaRPr lang="ru-RU"/>
        </a:p>
      </dgm:t>
    </dgm:pt>
    <dgm:pt modelId="{726399FD-0168-4995-A04E-B04B3981CE43}">
      <dgm:prSet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Систематическое напоминание</a:t>
          </a:r>
          <a:endParaRPr lang="ru-RU" sz="20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A53295E3-ED64-422E-8817-8E55DE8A3C00}" type="parTrans" cxnId="{68588A5D-34E9-4009-868C-4EB056870B8F}">
      <dgm:prSet/>
      <dgm:spPr/>
      <dgm:t>
        <a:bodyPr/>
        <a:lstStyle/>
        <a:p>
          <a:endParaRPr lang="ru-RU"/>
        </a:p>
      </dgm:t>
    </dgm:pt>
    <dgm:pt modelId="{FE76F965-7DD2-4C1A-9825-14CE42B19D26}" type="sibTrans" cxnId="{68588A5D-34E9-4009-868C-4EB056870B8F}">
      <dgm:prSet/>
      <dgm:spPr/>
      <dgm:t>
        <a:bodyPr/>
        <a:lstStyle/>
        <a:p>
          <a:endParaRPr lang="ru-RU"/>
        </a:p>
      </dgm:t>
    </dgm:pt>
    <dgm:pt modelId="{FA3BB91C-DF7C-49EE-BCDE-1C9C35FA0B74}">
      <dgm:prSet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Повышение требований</a:t>
          </a:r>
          <a:endParaRPr lang="ru-RU" sz="2400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F1674341-C4A1-4BEF-80B1-7C4CB97772C2}" type="parTrans" cxnId="{1C07F716-1400-404B-A15F-EDEC2DC1B3AC}">
      <dgm:prSet/>
      <dgm:spPr/>
      <dgm:t>
        <a:bodyPr/>
        <a:lstStyle/>
        <a:p>
          <a:endParaRPr lang="ru-RU"/>
        </a:p>
      </dgm:t>
    </dgm:pt>
    <dgm:pt modelId="{398247F4-11E9-48C3-8DC1-6110C51A4C1E}" type="sibTrans" cxnId="{1C07F716-1400-404B-A15F-EDEC2DC1B3AC}">
      <dgm:prSet/>
      <dgm:spPr/>
      <dgm:t>
        <a:bodyPr/>
        <a:lstStyle/>
        <a:p>
          <a:endParaRPr lang="ru-RU"/>
        </a:p>
      </dgm:t>
    </dgm:pt>
    <dgm:pt modelId="{EFA98B9D-2952-4B24-99D5-875250DD2847}" type="pres">
      <dgm:prSet presAssocID="{9EF629FD-E6DE-464F-930D-E1C931BBE5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4DE04C-38AD-4790-89AD-284CA8AC8338}" type="pres">
      <dgm:prSet presAssocID="{4B0C4977-00F6-49E3-AD80-BFC6A64BFE17}" presName="centerShape" presStyleLbl="node0" presStyleIdx="0" presStyleCnt="1" custScaleX="136113"/>
      <dgm:spPr/>
      <dgm:t>
        <a:bodyPr/>
        <a:lstStyle/>
        <a:p>
          <a:endParaRPr lang="ru-RU"/>
        </a:p>
      </dgm:t>
    </dgm:pt>
    <dgm:pt modelId="{F1538939-39E2-4E3E-8AE9-66B7C59BE72E}" type="pres">
      <dgm:prSet presAssocID="{BEE1EF9C-061F-446F-86CB-2B681DDE72A5}" presName="Name9" presStyleLbl="parChTrans1D2" presStyleIdx="0" presStyleCnt="5"/>
      <dgm:spPr/>
      <dgm:t>
        <a:bodyPr/>
        <a:lstStyle/>
        <a:p>
          <a:endParaRPr lang="ru-RU"/>
        </a:p>
      </dgm:t>
    </dgm:pt>
    <dgm:pt modelId="{D4C76FAD-96F5-4AE4-8F56-0CE82D7C47AB}" type="pres">
      <dgm:prSet presAssocID="{BEE1EF9C-061F-446F-86CB-2B681DDE72A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A0536AC-6F81-4FD6-8829-D31CDDA1F538}" type="pres">
      <dgm:prSet presAssocID="{81A75404-FA13-42D2-8869-4071714DF8A5}" presName="node" presStyleLbl="node1" presStyleIdx="0" presStyleCnt="5" custScaleX="143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E838D-74EE-4FC8-AEA6-E0FA4C9DF24E}" type="pres">
      <dgm:prSet presAssocID="{BA1B2427-294F-422C-B8BB-4645A045411B}" presName="Name9" presStyleLbl="parChTrans1D2" presStyleIdx="1" presStyleCnt="5"/>
      <dgm:spPr/>
      <dgm:t>
        <a:bodyPr/>
        <a:lstStyle/>
        <a:p>
          <a:endParaRPr lang="ru-RU"/>
        </a:p>
      </dgm:t>
    </dgm:pt>
    <dgm:pt modelId="{7D8D83CC-0CF5-43E1-8BCC-51789EC6CAAC}" type="pres">
      <dgm:prSet presAssocID="{BA1B2427-294F-422C-B8BB-4645A045411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8CCAAACA-073B-420E-9493-631124A0B987}" type="pres">
      <dgm:prSet presAssocID="{BC567079-51A5-4FFE-B906-600C62687F95}" presName="node" presStyleLbl="node1" presStyleIdx="1" presStyleCnt="5" custScaleX="140374" custRadScaleRad="110369" custRadScaleInc="-6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F01A7-3B97-4B0C-8CB2-B0C6013D71B7}" type="pres">
      <dgm:prSet presAssocID="{D11D63EC-3265-4E5E-97C6-516DBBCBB4D9}" presName="Name9" presStyleLbl="parChTrans1D2" presStyleIdx="2" presStyleCnt="5"/>
      <dgm:spPr/>
      <dgm:t>
        <a:bodyPr/>
        <a:lstStyle/>
        <a:p>
          <a:endParaRPr lang="ru-RU"/>
        </a:p>
      </dgm:t>
    </dgm:pt>
    <dgm:pt modelId="{13F031FA-F182-4E00-B0CF-BC522D35FA7B}" type="pres">
      <dgm:prSet presAssocID="{D11D63EC-3265-4E5E-97C6-516DBBCBB4D9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06B485B-605D-42E9-B0D4-A573298FD868}" type="pres">
      <dgm:prSet presAssocID="{FB5F7C80-284F-497B-B1D8-BBF99F3C3623}" presName="node" presStyleLbl="node1" presStyleIdx="2" presStyleCnt="5" custScaleX="200334" custRadScaleRad="113852" custRadScaleInc="-35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805BE-DA74-4967-B620-038720BAA8E0}" type="pres">
      <dgm:prSet presAssocID="{A53295E3-ED64-422E-8817-8E55DE8A3C00}" presName="Name9" presStyleLbl="parChTrans1D2" presStyleIdx="3" presStyleCnt="5"/>
      <dgm:spPr/>
      <dgm:t>
        <a:bodyPr/>
        <a:lstStyle/>
        <a:p>
          <a:endParaRPr lang="ru-RU"/>
        </a:p>
      </dgm:t>
    </dgm:pt>
    <dgm:pt modelId="{B90FC673-71F5-43BF-A6F7-CF30BCD2B3AD}" type="pres">
      <dgm:prSet presAssocID="{A53295E3-ED64-422E-8817-8E55DE8A3C0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8992A7DE-4A18-4E4B-80F6-D943672431FA}" type="pres">
      <dgm:prSet presAssocID="{726399FD-0168-4995-A04E-B04B3981CE43}" presName="node" presStyleLbl="node1" presStyleIdx="3" presStyleCnt="5" custScaleX="194167" custRadScaleRad="107591" custRadScaleInc="33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0B5CF-4CB4-4E8A-AD6C-2F6249906269}" type="pres">
      <dgm:prSet presAssocID="{F1674341-C4A1-4BEF-80B1-7C4CB97772C2}" presName="Name9" presStyleLbl="parChTrans1D2" presStyleIdx="4" presStyleCnt="5"/>
      <dgm:spPr/>
      <dgm:t>
        <a:bodyPr/>
        <a:lstStyle/>
        <a:p>
          <a:endParaRPr lang="ru-RU"/>
        </a:p>
      </dgm:t>
    </dgm:pt>
    <dgm:pt modelId="{DD02E59F-18ED-47AD-A8AF-C94A2AE133BA}" type="pres">
      <dgm:prSet presAssocID="{F1674341-C4A1-4BEF-80B1-7C4CB97772C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93ED81FB-992A-4E39-BC57-44735898191E}" type="pres">
      <dgm:prSet presAssocID="{FA3BB91C-DF7C-49EE-BCDE-1C9C35FA0B74}" presName="node" presStyleLbl="node1" presStyleIdx="4" presStyleCnt="5" custScaleX="163240" custRadScaleRad="116525" custRadScaleInc="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C6DC6D-7804-423F-BCF0-E11F07766E58}" type="presOf" srcId="{F1674341-C4A1-4BEF-80B1-7C4CB97772C2}" destId="{5D50B5CF-4CB4-4E8A-AD6C-2F6249906269}" srcOrd="0" destOrd="0" presId="urn:microsoft.com/office/officeart/2005/8/layout/radial1"/>
    <dgm:cxn modelId="{32F42FCB-672F-44AF-88BF-23225B3F8F56}" type="presOf" srcId="{BEE1EF9C-061F-446F-86CB-2B681DDE72A5}" destId="{F1538939-39E2-4E3E-8AE9-66B7C59BE72E}" srcOrd="0" destOrd="0" presId="urn:microsoft.com/office/officeart/2005/8/layout/radial1"/>
    <dgm:cxn modelId="{68588A5D-34E9-4009-868C-4EB056870B8F}" srcId="{4B0C4977-00F6-49E3-AD80-BFC6A64BFE17}" destId="{726399FD-0168-4995-A04E-B04B3981CE43}" srcOrd="3" destOrd="0" parTransId="{A53295E3-ED64-422E-8817-8E55DE8A3C00}" sibTransId="{FE76F965-7DD2-4C1A-9825-14CE42B19D26}"/>
    <dgm:cxn modelId="{EF72AB58-C207-4AA1-BF78-14F063DACEA3}" type="presOf" srcId="{A53295E3-ED64-422E-8817-8E55DE8A3C00}" destId="{B90FC673-71F5-43BF-A6F7-CF30BCD2B3AD}" srcOrd="1" destOrd="0" presId="urn:microsoft.com/office/officeart/2005/8/layout/radial1"/>
    <dgm:cxn modelId="{6061CF44-A42E-419C-B09E-EC61F0775165}" type="presOf" srcId="{FA3BB91C-DF7C-49EE-BCDE-1C9C35FA0B74}" destId="{93ED81FB-992A-4E39-BC57-44735898191E}" srcOrd="0" destOrd="0" presId="urn:microsoft.com/office/officeart/2005/8/layout/radial1"/>
    <dgm:cxn modelId="{27C70512-D043-41DE-9762-15AF98B5E519}" type="presOf" srcId="{D11D63EC-3265-4E5E-97C6-516DBBCBB4D9}" destId="{13F031FA-F182-4E00-B0CF-BC522D35FA7B}" srcOrd="1" destOrd="0" presId="urn:microsoft.com/office/officeart/2005/8/layout/radial1"/>
    <dgm:cxn modelId="{9EB587AC-F880-40A5-9829-7BE6F8676343}" srcId="{9EF629FD-E6DE-464F-930D-E1C931BBE56F}" destId="{A4386C91-9F96-41A4-8B15-D3B0971AC4E7}" srcOrd="1" destOrd="0" parTransId="{592E5B35-9DD0-4865-A97B-55944AAC6308}" sibTransId="{7F523812-CEDB-45CC-9AFC-4A9E5550CEA4}"/>
    <dgm:cxn modelId="{F6FC514D-57C3-4451-B40E-5FEC42DAD7FB}" srcId="{4B0C4977-00F6-49E3-AD80-BFC6A64BFE17}" destId="{FB5F7C80-284F-497B-B1D8-BBF99F3C3623}" srcOrd="2" destOrd="0" parTransId="{D11D63EC-3265-4E5E-97C6-516DBBCBB4D9}" sibTransId="{2D2B1D47-8750-49FD-ABFD-23F70B72F881}"/>
    <dgm:cxn modelId="{14EACBFF-9BFB-4612-BD66-926AFA583E0B}" srcId="{9EF629FD-E6DE-464F-930D-E1C931BBE56F}" destId="{1496E3A9-6B08-4E33-A3C8-A0609B0D7D11}" srcOrd="3" destOrd="0" parTransId="{A34A9ECB-460F-45C9-8A42-EED1B22A76BC}" sibTransId="{AD52221B-64DF-4164-9016-877948C90DE7}"/>
    <dgm:cxn modelId="{AD8926B2-D699-4E54-8843-EECDF6EBB2AC}" type="presOf" srcId="{F1674341-C4A1-4BEF-80B1-7C4CB97772C2}" destId="{DD02E59F-18ED-47AD-A8AF-C94A2AE133BA}" srcOrd="1" destOrd="0" presId="urn:microsoft.com/office/officeart/2005/8/layout/radial1"/>
    <dgm:cxn modelId="{9D2391B0-A8EC-43C2-8033-031078D483CC}" type="presOf" srcId="{BA1B2427-294F-422C-B8BB-4645A045411B}" destId="{7D8D83CC-0CF5-43E1-8BCC-51789EC6CAAC}" srcOrd="1" destOrd="0" presId="urn:microsoft.com/office/officeart/2005/8/layout/radial1"/>
    <dgm:cxn modelId="{CAC4E89E-14F2-476B-A468-1CC36CD41C89}" type="presOf" srcId="{BEE1EF9C-061F-446F-86CB-2B681DDE72A5}" destId="{D4C76FAD-96F5-4AE4-8F56-0CE82D7C47AB}" srcOrd="1" destOrd="0" presId="urn:microsoft.com/office/officeart/2005/8/layout/radial1"/>
    <dgm:cxn modelId="{F91F95AE-9347-4643-B21F-BE147A196F60}" srcId="{9EF629FD-E6DE-464F-930D-E1C931BBE56F}" destId="{9D652BED-2E5C-4457-9527-DDEBA5BB793C}" srcOrd="4" destOrd="0" parTransId="{948F5A07-2881-46A8-8084-A4003056E72C}" sibTransId="{45EDBC20-8962-4FC4-BB29-B5E7A90CF1DE}"/>
    <dgm:cxn modelId="{BF22D6C2-A1C1-42EB-B904-3C531A2C2E2B}" type="presOf" srcId="{726399FD-0168-4995-A04E-B04B3981CE43}" destId="{8992A7DE-4A18-4E4B-80F6-D943672431FA}" srcOrd="0" destOrd="0" presId="urn:microsoft.com/office/officeart/2005/8/layout/radial1"/>
    <dgm:cxn modelId="{F9EEDCF9-B707-4A98-BC6C-EEA93605A2E8}" type="presOf" srcId="{BC567079-51A5-4FFE-B906-600C62687F95}" destId="{8CCAAACA-073B-420E-9493-631124A0B987}" srcOrd="0" destOrd="0" presId="urn:microsoft.com/office/officeart/2005/8/layout/radial1"/>
    <dgm:cxn modelId="{CA22F02F-0C7F-48AC-A8C9-D9AEC8B69E47}" type="presOf" srcId="{81A75404-FA13-42D2-8869-4071714DF8A5}" destId="{1A0536AC-6F81-4FD6-8829-D31CDDA1F538}" srcOrd="0" destOrd="0" presId="urn:microsoft.com/office/officeart/2005/8/layout/radial1"/>
    <dgm:cxn modelId="{3C7341C1-BDC1-4D1A-81A8-F45254AD5CBD}" type="presOf" srcId="{BA1B2427-294F-422C-B8BB-4645A045411B}" destId="{0BCE838D-74EE-4FC8-AEA6-E0FA4C9DF24E}" srcOrd="0" destOrd="0" presId="urn:microsoft.com/office/officeart/2005/8/layout/radial1"/>
    <dgm:cxn modelId="{28CDD929-6C6E-46DD-8849-3A091CBAA61D}" srcId="{4B0C4977-00F6-49E3-AD80-BFC6A64BFE17}" destId="{BC567079-51A5-4FFE-B906-600C62687F95}" srcOrd="1" destOrd="0" parTransId="{BA1B2427-294F-422C-B8BB-4645A045411B}" sibTransId="{756778D6-CE82-4684-830B-E1C77A988328}"/>
    <dgm:cxn modelId="{4E54374C-2EE0-494F-B087-A7EC02BC45D4}" srcId="{9EF629FD-E6DE-464F-930D-E1C931BBE56F}" destId="{E67CEF74-6F94-4477-8B3B-5C759AF157BE}" srcOrd="2" destOrd="0" parTransId="{DAA5F05B-3574-4A1A-B462-2A41F4E8B3CA}" sibTransId="{0962E07B-00CE-4792-98BB-343B60A71CFD}"/>
    <dgm:cxn modelId="{57FA3713-D6AA-49FB-A0E7-F098514FD1C5}" type="presOf" srcId="{4B0C4977-00F6-49E3-AD80-BFC6A64BFE17}" destId="{AB4DE04C-38AD-4790-89AD-284CA8AC8338}" srcOrd="0" destOrd="0" presId="urn:microsoft.com/office/officeart/2005/8/layout/radial1"/>
    <dgm:cxn modelId="{3B4CB130-677E-4A26-A87A-19972BF469A8}" type="presOf" srcId="{FB5F7C80-284F-497B-B1D8-BBF99F3C3623}" destId="{F06B485B-605D-42E9-B0D4-A573298FD868}" srcOrd="0" destOrd="0" presId="urn:microsoft.com/office/officeart/2005/8/layout/radial1"/>
    <dgm:cxn modelId="{1C07F716-1400-404B-A15F-EDEC2DC1B3AC}" srcId="{4B0C4977-00F6-49E3-AD80-BFC6A64BFE17}" destId="{FA3BB91C-DF7C-49EE-BCDE-1C9C35FA0B74}" srcOrd="4" destOrd="0" parTransId="{F1674341-C4A1-4BEF-80B1-7C4CB97772C2}" sibTransId="{398247F4-11E9-48C3-8DC1-6110C51A4C1E}"/>
    <dgm:cxn modelId="{92823D24-AE5B-4DFC-954C-94C8DF0D016C}" type="presOf" srcId="{9EF629FD-E6DE-464F-930D-E1C931BBE56F}" destId="{EFA98B9D-2952-4B24-99D5-875250DD2847}" srcOrd="0" destOrd="0" presId="urn:microsoft.com/office/officeart/2005/8/layout/radial1"/>
    <dgm:cxn modelId="{41B36398-EAEF-43C7-884C-AC10CDB1D68D}" srcId="{4B0C4977-00F6-49E3-AD80-BFC6A64BFE17}" destId="{81A75404-FA13-42D2-8869-4071714DF8A5}" srcOrd="0" destOrd="0" parTransId="{BEE1EF9C-061F-446F-86CB-2B681DDE72A5}" sibTransId="{1B150AD5-3A5A-4485-B95F-42C35F531E3B}"/>
    <dgm:cxn modelId="{549845B8-0D31-4446-A619-F0C05A843873}" type="presOf" srcId="{D11D63EC-3265-4E5E-97C6-516DBBCBB4D9}" destId="{B22F01A7-3B97-4B0C-8CB2-B0C6013D71B7}" srcOrd="0" destOrd="0" presId="urn:microsoft.com/office/officeart/2005/8/layout/radial1"/>
    <dgm:cxn modelId="{3B69A4EC-3C64-49FC-8836-9E2EC6C66DD2}" srcId="{9EF629FD-E6DE-464F-930D-E1C931BBE56F}" destId="{4B0C4977-00F6-49E3-AD80-BFC6A64BFE17}" srcOrd="0" destOrd="0" parTransId="{CD53ED33-5FEF-4CFC-BA35-349B46C1A92E}" sibTransId="{6CFF0B82-1CC8-428A-8E27-16C40CD10C98}"/>
    <dgm:cxn modelId="{FDAE71D6-5273-45E0-9D6D-0A1CA96798BD}" type="presOf" srcId="{A53295E3-ED64-422E-8817-8E55DE8A3C00}" destId="{8F5805BE-DA74-4967-B620-038720BAA8E0}" srcOrd="0" destOrd="0" presId="urn:microsoft.com/office/officeart/2005/8/layout/radial1"/>
    <dgm:cxn modelId="{B630A5B3-96E0-4084-84AB-5333224C3947}" type="presParOf" srcId="{EFA98B9D-2952-4B24-99D5-875250DD2847}" destId="{AB4DE04C-38AD-4790-89AD-284CA8AC8338}" srcOrd="0" destOrd="0" presId="urn:microsoft.com/office/officeart/2005/8/layout/radial1"/>
    <dgm:cxn modelId="{20F9C7EE-0F1A-438A-B18C-6835BF3E16A1}" type="presParOf" srcId="{EFA98B9D-2952-4B24-99D5-875250DD2847}" destId="{F1538939-39E2-4E3E-8AE9-66B7C59BE72E}" srcOrd="1" destOrd="0" presId="urn:microsoft.com/office/officeart/2005/8/layout/radial1"/>
    <dgm:cxn modelId="{B7558DCE-C941-4DB9-801E-5C36642C245D}" type="presParOf" srcId="{F1538939-39E2-4E3E-8AE9-66B7C59BE72E}" destId="{D4C76FAD-96F5-4AE4-8F56-0CE82D7C47AB}" srcOrd="0" destOrd="0" presId="urn:microsoft.com/office/officeart/2005/8/layout/radial1"/>
    <dgm:cxn modelId="{6C3E5AC3-BA99-4BC6-A1E6-129115B974F4}" type="presParOf" srcId="{EFA98B9D-2952-4B24-99D5-875250DD2847}" destId="{1A0536AC-6F81-4FD6-8829-D31CDDA1F538}" srcOrd="2" destOrd="0" presId="urn:microsoft.com/office/officeart/2005/8/layout/radial1"/>
    <dgm:cxn modelId="{CD10B9FE-8EA7-4378-B741-0FB356B972F8}" type="presParOf" srcId="{EFA98B9D-2952-4B24-99D5-875250DD2847}" destId="{0BCE838D-74EE-4FC8-AEA6-E0FA4C9DF24E}" srcOrd="3" destOrd="0" presId="urn:microsoft.com/office/officeart/2005/8/layout/radial1"/>
    <dgm:cxn modelId="{081E0106-E649-4493-8B2A-C786388F4B25}" type="presParOf" srcId="{0BCE838D-74EE-4FC8-AEA6-E0FA4C9DF24E}" destId="{7D8D83CC-0CF5-43E1-8BCC-51789EC6CAAC}" srcOrd="0" destOrd="0" presId="urn:microsoft.com/office/officeart/2005/8/layout/radial1"/>
    <dgm:cxn modelId="{12EF958C-A0AF-43AC-9569-EC1EEA7508D0}" type="presParOf" srcId="{EFA98B9D-2952-4B24-99D5-875250DD2847}" destId="{8CCAAACA-073B-420E-9493-631124A0B987}" srcOrd="4" destOrd="0" presId="urn:microsoft.com/office/officeart/2005/8/layout/radial1"/>
    <dgm:cxn modelId="{21122DB2-0095-4C61-92AD-980726780120}" type="presParOf" srcId="{EFA98B9D-2952-4B24-99D5-875250DD2847}" destId="{B22F01A7-3B97-4B0C-8CB2-B0C6013D71B7}" srcOrd="5" destOrd="0" presId="urn:microsoft.com/office/officeart/2005/8/layout/radial1"/>
    <dgm:cxn modelId="{FC8458E5-20C3-4D72-9FF2-C11111EBA6A5}" type="presParOf" srcId="{B22F01A7-3B97-4B0C-8CB2-B0C6013D71B7}" destId="{13F031FA-F182-4E00-B0CF-BC522D35FA7B}" srcOrd="0" destOrd="0" presId="urn:microsoft.com/office/officeart/2005/8/layout/radial1"/>
    <dgm:cxn modelId="{6404E083-3997-4465-8B2D-4D937E4786A9}" type="presParOf" srcId="{EFA98B9D-2952-4B24-99D5-875250DD2847}" destId="{F06B485B-605D-42E9-B0D4-A573298FD868}" srcOrd="6" destOrd="0" presId="urn:microsoft.com/office/officeart/2005/8/layout/radial1"/>
    <dgm:cxn modelId="{7FBE3CC0-F34B-4706-A35C-D3C3C34E9D99}" type="presParOf" srcId="{EFA98B9D-2952-4B24-99D5-875250DD2847}" destId="{8F5805BE-DA74-4967-B620-038720BAA8E0}" srcOrd="7" destOrd="0" presId="urn:microsoft.com/office/officeart/2005/8/layout/radial1"/>
    <dgm:cxn modelId="{2AEA8B9A-1C74-453B-A754-CFB0F6A0DBD6}" type="presParOf" srcId="{8F5805BE-DA74-4967-B620-038720BAA8E0}" destId="{B90FC673-71F5-43BF-A6F7-CF30BCD2B3AD}" srcOrd="0" destOrd="0" presId="urn:microsoft.com/office/officeart/2005/8/layout/radial1"/>
    <dgm:cxn modelId="{3964C5EE-7B5D-4E9B-9D2B-4179F66B7730}" type="presParOf" srcId="{EFA98B9D-2952-4B24-99D5-875250DD2847}" destId="{8992A7DE-4A18-4E4B-80F6-D943672431FA}" srcOrd="8" destOrd="0" presId="urn:microsoft.com/office/officeart/2005/8/layout/radial1"/>
    <dgm:cxn modelId="{89397570-B28F-4BA8-95AD-34472BE9D690}" type="presParOf" srcId="{EFA98B9D-2952-4B24-99D5-875250DD2847}" destId="{5D50B5CF-4CB4-4E8A-AD6C-2F6249906269}" srcOrd="9" destOrd="0" presId="urn:microsoft.com/office/officeart/2005/8/layout/radial1"/>
    <dgm:cxn modelId="{8FA19310-655A-448C-B4F6-C6792E6242AF}" type="presParOf" srcId="{5D50B5CF-4CB4-4E8A-AD6C-2F6249906269}" destId="{DD02E59F-18ED-47AD-A8AF-C94A2AE133BA}" srcOrd="0" destOrd="0" presId="urn:microsoft.com/office/officeart/2005/8/layout/radial1"/>
    <dgm:cxn modelId="{A493B343-6F0A-4B08-9A32-228E634894C9}" type="presParOf" srcId="{EFA98B9D-2952-4B24-99D5-875250DD2847}" destId="{93ED81FB-992A-4E39-BC57-44735898191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B95C8B-4B51-4011-BB40-90866112F885}">
      <dsp:nvSpPr>
        <dsp:cNvPr id="0" name=""/>
        <dsp:cNvSpPr/>
      </dsp:nvSpPr>
      <dsp:spPr>
        <a:xfrm>
          <a:off x="2525941" y="586016"/>
          <a:ext cx="3912729" cy="3912729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4">
            <a:hueOff val="13126848"/>
            <a:satOff val="100000"/>
            <a:lumOff val="-156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4E4DD-A615-4D99-AA7B-F8DAC2525FC4}">
      <dsp:nvSpPr>
        <dsp:cNvPr id="0" name=""/>
        <dsp:cNvSpPr/>
      </dsp:nvSpPr>
      <dsp:spPr>
        <a:xfrm>
          <a:off x="2525941" y="586016"/>
          <a:ext cx="3912729" cy="3912729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4">
            <a:hueOff val="8751233"/>
            <a:satOff val="66667"/>
            <a:lumOff val="-104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4E6E6-D353-40F8-BB07-AFA044E21AB4}">
      <dsp:nvSpPr>
        <dsp:cNvPr id="0" name=""/>
        <dsp:cNvSpPr/>
      </dsp:nvSpPr>
      <dsp:spPr>
        <a:xfrm>
          <a:off x="2525941" y="586016"/>
          <a:ext cx="3912729" cy="3912729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4">
            <a:hueOff val="4375616"/>
            <a:satOff val="33333"/>
            <a:lumOff val="-52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F5791-1FDA-409B-BC8D-741CFEE54FB4}">
      <dsp:nvSpPr>
        <dsp:cNvPr id="0" name=""/>
        <dsp:cNvSpPr/>
      </dsp:nvSpPr>
      <dsp:spPr>
        <a:xfrm>
          <a:off x="2525941" y="586016"/>
          <a:ext cx="3912729" cy="3912729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8433C-22EE-429A-B4E4-DE955626BEB4}">
      <dsp:nvSpPr>
        <dsp:cNvPr id="0" name=""/>
        <dsp:cNvSpPr/>
      </dsp:nvSpPr>
      <dsp:spPr>
        <a:xfrm>
          <a:off x="3582780" y="1642855"/>
          <a:ext cx="1799050" cy="17990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4000" b="1" kern="1200" dirty="0" smtClean="0">
              <a:solidFill>
                <a:srgbClr val="FFFF00"/>
              </a:solidFill>
            </a:rPr>
            <a:t>культура</a:t>
          </a:r>
          <a:endParaRPr lang="ru-RU" sz="4000" b="1" kern="1200" dirty="0">
            <a:solidFill>
              <a:srgbClr val="FFFF00"/>
            </a:solidFill>
          </a:endParaRPr>
        </a:p>
      </dsp:txBody>
      <dsp:txXfrm>
        <a:off x="3582780" y="1642855"/>
        <a:ext cx="1799050" cy="1799050"/>
      </dsp:txXfrm>
    </dsp:sp>
    <dsp:sp modelId="{393AB50C-7E0E-465E-BDCA-56345467E2F2}">
      <dsp:nvSpPr>
        <dsp:cNvPr id="0" name=""/>
        <dsp:cNvSpPr/>
      </dsp:nvSpPr>
      <dsp:spPr>
        <a:xfrm>
          <a:off x="3644218" y="-206735"/>
          <a:ext cx="1676175" cy="16761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70C0"/>
              </a:solidFill>
            </a:rPr>
            <a:t>поведения</a:t>
          </a:r>
          <a:endParaRPr lang="ru-RU" sz="3600" b="1" kern="1200" dirty="0">
            <a:solidFill>
              <a:srgbClr val="0070C0"/>
            </a:solidFill>
          </a:endParaRPr>
        </a:p>
      </dsp:txBody>
      <dsp:txXfrm>
        <a:off x="3644218" y="-206735"/>
        <a:ext cx="1676175" cy="1676175"/>
      </dsp:txXfrm>
    </dsp:sp>
    <dsp:sp modelId="{3D4BFC6C-E55D-4917-81C1-B8A6A52676B0}">
      <dsp:nvSpPr>
        <dsp:cNvPr id="0" name=""/>
        <dsp:cNvSpPr/>
      </dsp:nvSpPr>
      <dsp:spPr>
        <a:xfrm>
          <a:off x="5555246" y="1704293"/>
          <a:ext cx="1676175" cy="1676175"/>
        </a:xfrm>
        <a:prstGeom prst="ellipse">
          <a:avLst/>
        </a:prstGeom>
        <a:solidFill>
          <a:schemeClr val="accent4">
            <a:hueOff val="4375616"/>
            <a:satOff val="33333"/>
            <a:lumOff val="-52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solidFill>
                <a:srgbClr val="7030A0"/>
              </a:solidFill>
            </a:rPr>
            <a:t>деятельности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5555246" y="1704293"/>
        <a:ext cx="1676175" cy="1676175"/>
      </dsp:txXfrm>
    </dsp:sp>
    <dsp:sp modelId="{51F939F5-4F5E-4E8D-B95E-40AACCB250DC}">
      <dsp:nvSpPr>
        <dsp:cNvPr id="0" name=""/>
        <dsp:cNvSpPr/>
      </dsp:nvSpPr>
      <dsp:spPr>
        <a:xfrm>
          <a:off x="3644218" y="3615321"/>
          <a:ext cx="1676175" cy="1676175"/>
        </a:xfrm>
        <a:prstGeom prst="ellipse">
          <a:avLst/>
        </a:prstGeom>
        <a:solidFill>
          <a:schemeClr val="accent4">
            <a:hueOff val="8751233"/>
            <a:satOff val="66667"/>
            <a:lumOff val="-10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solidFill>
                <a:srgbClr val="FF0066"/>
              </a:solidFill>
            </a:rPr>
            <a:t>общения</a:t>
          </a:r>
          <a:endParaRPr lang="ru-RU" sz="3600" b="1" kern="1200" dirty="0">
            <a:solidFill>
              <a:srgbClr val="FF0066"/>
            </a:solidFill>
          </a:endParaRPr>
        </a:p>
      </dsp:txBody>
      <dsp:txXfrm>
        <a:off x="3644218" y="3615321"/>
        <a:ext cx="1676175" cy="1676175"/>
      </dsp:txXfrm>
    </dsp:sp>
    <dsp:sp modelId="{5FDC75C1-4635-46FD-9154-B5664299C484}">
      <dsp:nvSpPr>
        <dsp:cNvPr id="0" name=""/>
        <dsp:cNvSpPr/>
      </dsp:nvSpPr>
      <dsp:spPr>
        <a:xfrm>
          <a:off x="1733189" y="1704293"/>
          <a:ext cx="1676175" cy="1676175"/>
        </a:xfrm>
        <a:prstGeom prst="ellipse">
          <a:avLst/>
        </a:prstGeom>
        <a:solidFill>
          <a:schemeClr val="accent4">
            <a:hueOff val="13126848"/>
            <a:satOff val="100000"/>
            <a:lumOff val="-156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к/г</a:t>
          </a:r>
        </a:p>
        <a:p>
          <a:pPr lvl="0" algn="ctr" defTabSz="1600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навыки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1733189" y="1704293"/>
        <a:ext cx="1676175" cy="16761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B1EC84-1963-4C00-B456-6E3570385550}">
      <dsp:nvSpPr>
        <dsp:cNvPr id="0" name=""/>
        <dsp:cNvSpPr/>
      </dsp:nvSpPr>
      <dsp:spPr>
        <a:xfrm rot="16200000">
          <a:off x="720000" y="-720000"/>
          <a:ext cx="3348000" cy="4788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6720" tIns="426720" rIns="426720" bIns="42672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занятия</a:t>
          </a:r>
          <a:endParaRPr lang="ru-RU" sz="60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 rot="16200000">
        <a:off x="1138499" y="-1138499"/>
        <a:ext cx="2511000" cy="4788000"/>
      </dsp:txXfrm>
    </dsp:sp>
    <dsp:sp modelId="{245C3F3B-1D71-4507-AD3B-FF16F2C5BB18}">
      <dsp:nvSpPr>
        <dsp:cNvPr id="0" name=""/>
        <dsp:cNvSpPr/>
      </dsp:nvSpPr>
      <dsp:spPr>
        <a:xfrm>
          <a:off x="4788000" y="0"/>
          <a:ext cx="4788000" cy="3348000"/>
        </a:xfrm>
        <a:prstGeom prst="round1Rect">
          <a:avLst/>
        </a:prstGeom>
        <a:solidFill>
          <a:schemeClr val="accent4">
            <a:hueOff val="4375616"/>
            <a:satOff val="33333"/>
            <a:lumOff val="-52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5856" tIns="625856" rIns="625856" bIns="625856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игра</a:t>
          </a:r>
          <a:endParaRPr lang="ru-RU" sz="88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4788000" y="0"/>
        <a:ext cx="4788000" cy="2511000"/>
      </dsp:txXfrm>
    </dsp:sp>
    <dsp:sp modelId="{287FF0E9-C250-4AFE-B223-1760D9D9B074}">
      <dsp:nvSpPr>
        <dsp:cNvPr id="0" name=""/>
        <dsp:cNvSpPr/>
      </dsp:nvSpPr>
      <dsp:spPr>
        <a:xfrm rot="10800000">
          <a:off x="0" y="3348000"/>
          <a:ext cx="4788000" cy="3348000"/>
        </a:xfrm>
        <a:prstGeom prst="round1Rect">
          <a:avLst/>
        </a:prstGeom>
        <a:solidFill>
          <a:schemeClr val="accent4">
            <a:hueOff val="8751233"/>
            <a:satOff val="66667"/>
            <a:lumOff val="-10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5856" tIns="625856" rIns="625856" bIns="625856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труд</a:t>
          </a:r>
          <a:endParaRPr lang="ru-RU" sz="88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 rot="10800000">
        <a:off x="0" y="4184999"/>
        <a:ext cx="4788000" cy="2511000"/>
      </dsp:txXfrm>
    </dsp:sp>
    <dsp:sp modelId="{1F078607-BD1B-4264-BB03-FCBBC1AA1FB2}">
      <dsp:nvSpPr>
        <dsp:cNvPr id="0" name=""/>
        <dsp:cNvSpPr/>
      </dsp:nvSpPr>
      <dsp:spPr>
        <a:xfrm rot="5400000">
          <a:off x="5508000" y="2628000"/>
          <a:ext cx="3348000" cy="4788000"/>
        </a:xfrm>
        <a:prstGeom prst="round1Rect">
          <a:avLst/>
        </a:prstGeom>
        <a:solidFill>
          <a:schemeClr val="accent4">
            <a:hueOff val="13126848"/>
            <a:satOff val="100000"/>
            <a:lumOff val="-156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Повседневная бытовая деятельность</a:t>
          </a:r>
          <a:endParaRPr lang="ru-RU" sz="36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 rot="5400000">
        <a:off x="5926500" y="3046500"/>
        <a:ext cx="2511000" cy="4788000"/>
      </dsp:txXfrm>
    </dsp:sp>
    <dsp:sp modelId="{4E845555-4432-4A5E-97B5-D68762E3ACBB}">
      <dsp:nvSpPr>
        <dsp:cNvPr id="0" name=""/>
        <dsp:cNvSpPr/>
      </dsp:nvSpPr>
      <dsp:spPr>
        <a:xfrm>
          <a:off x="3351599" y="2511000"/>
          <a:ext cx="2872800" cy="167400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формирование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культуры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поведения</a:t>
          </a:r>
          <a:endParaRPr lang="ru-RU" sz="20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3351599" y="2511000"/>
        <a:ext cx="2872800" cy="1674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B1EC84-1963-4C00-B456-6E3570385550}">
      <dsp:nvSpPr>
        <dsp:cNvPr id="0" name=""/>
        <dsp:cNvSpPr/>
      </dsp:nvSpPr>
      <dsp:spPr>
        <a:xfrm rot="16200000">
          <a:off x="720000" y="-720000"/>
          <a:ext cx="3348000" cy="4788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6720" tIns="426720" rIns="426720" bIns="42672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занятия</a:t>
          </a:r>
          <a:endParaRPr lang="ru-RU" sz="60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 rot="16200000">
        <a:off x="1138499" y="-1138499"/>
        <a:ext cx="2511000" cy="4788000"/>
      </dsp:txXfrm>
    </dsp:sp>
    <dsp:sp modelId="{245C3F3B-1D71-4507-AD3B-FF16F2C5BB18}">
      <dsp:nvSpPr>
        <dsp:cNvPr id="0" name=""/>
        <dsp:cNvSpPr/>
      </dsp:nvSpPr>
      <dsp:spPr>
        <a:xfrm>
          <a:off x="4788000" y="0"/>
          <a:ext cx="4788000" cy="3348000"/>
        </a:xfrm>
        <a:prstGeom prst="round1Rect">
          <a:avLst/>
        </a:prstGeom>
        <a:solidFill>
          <a:schemeClr val="accent4">
            <a:hueOff val="4375616"/>
            <a:satOff val="33333"/>
            <a:lumOff val="-52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5856" tIns="625856" rIns="625856" bIns="625856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игра</a:t>
          </a:r>
          <a:endParaRPr lang="ru-RU" sz="88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4788000" y="0"/>
        <a:ext cx="4788000" cy="2511000"/>
      </dsp:txXfrm>
    </dsp:sp>
    <dsp:sp modelId="{287FF0E9-C250-4AFE-B223-1760D9D9B074}">
      <dsp:nvSpPr>
        <dsp:cNvPr id="0" name=""/>
        <dsp:cNvSpPr/>
      </dsp:nvSpPr>
      <dsp:spPr>
        <a:xfrm rot="10800000">
          <a:off x="0" y="3348000"/>
          <a:ext cx="4788000" cy="3348000"/>
        </a:xfrm>
        <a:prstGeom prst="round1Rect">
          <a:avLst/>
        </a:prstGeom>
        <a:solidFill>
          <a:schemeClr val="accent4">
            <a:hueOff val="8751233"/>
            <a:satOff val="66667"/>
            <a:lumOff val="-10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5856" tIns="625856" rIns="625856" bIns="625856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труд</a:t>
          </a:r>
          <a:endParaRPr lang="ru-RU" sz="88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 rot="10800000">
        <a:off x="0" y="4184999"/>
        <a:ext cx="4788000" cy="2511000"/>
      </dsp:txXfrm>
    </dsp:sp>
    <dsp:sp modelId="{1F078607-BD1B-4264-BB03-FCBBC1AA1FB2}">
      <dsp:nvSpPr>
        <dsp:cNvPr id="0" name=""/>
        <dsp:cNvSpPr/>
      </dsp:nvSpPr>
      <dsp:spPr>
        <a:xfrm rot="5400000">
          <a:off x="5508000" y="2628000"/>
          <a:ext cx="3348000" cy="4788000"/>
        </a:xfrm>
        <a:prstGeom prst="round1Rect">
          <a:avLst/>
        </a:prstGeom>
        <a:solidFill>
          <a:schemeClr val="accent4">
            <a:hueOff val="13126848"/>
            <a:satOff val="100000"/>
            <a:lumOff val="-156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Повседневная бытовая деятельность</a:t>
          </a:r>
          <a:endParaRPr lang="ru-RU" sz="36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 rot="5400000">
        <a:off x="5926500" y="3046500"/>
        <a:ext cx="2511000" cy="4788000"/>
      </dsp:txXfrm>
    </dsp:sp>
    <dsp:sp modelId="{4E845555-4432-4A5E-97B5-D68762E3ACBB}">
      <dsp:nvSpPr>
        <dsp:cNvPr id="0" name=""/>
        <dsp:cNvSpPr/>
      </dsp:nvSpPr>
      <dsp:spPr>
        <a:xfrm>
          <a:off x="3351599" y="2511000"/>
          <a:ext cx="2872800" cy="167400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формирование культуры общения</a:t>
          </a:r>
          <a:endParaRPr lang="ru-RU" sz="20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3351599" y="2511000"/>
        <a:ext cx="2872800" cy="1674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B1EC84-1963-4C00-B456-6E3570385550}">
      <dsp:nvSpPr>
        <dsp:cNvPr id="0" name=""/>
        <dsp:cNvSpPr/>
      </dsp:nvSpPr>
      <dsp:spPr>
        <a:xfrm rot="16200000">
          <a:off x="720000" y="-720000"/>
          <a:ext cx="3348000" cy="4788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6720" tIns="426720" rIns="426720" bIns="42672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занятия</a:t>
          </a:r>
          <a:endParaRPr lang="ru-RU" sz="60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 rot="16200000">
        <a:off x="1138499" y="-1138499"/>
        <a:ext cx="2511000" cy="4788000"/>
      </dsp:txXfrm>
    </dsp:sp>
    <dsp:sp modelId="{245C3F3B-1D71-4507-AD3B-FF16F2C5BB18}">
      <dsp:nvSpPr>
        <dsp:cNvPr id="0" name=""/>
        <dsp:cNvSpPr/>
      </dsp:nvSpPr>
      <dsp:spPr>
        <a:xfrm>
          <a:off x="4788000" y="0"/>
          <a:ext cx="4788000" cy="3348000"/>
        </a:xfrm>
        <a:prstGeom prst="round1Rect">
          <a:avLst/>
        </a:prstGeom>
        <a:solidFill>
          <a:schemeClr val="accent4">
            <a:hueOff val="4375616"/>
            <a:satOff val="33333"/>
            <a:lumOff val="-52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5856" tIns="625856" rIns="625856" bIns="625856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игра</a:t>
          </a:r>
          <a:endParaRPr lang="ru-RU" sz="88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4788000" y="0"/>
        <a:ext cx="4788000" cy="2511000"/>
      </dsp:txXfrm>
    </dsp:sp>
    <dsp:sp modelId="{287FF0E9-C250-4AFE-B223-1760D9D9B074}">
      <dsp:nvSpPr>
        <dsp:cNvPr id="0" name=""/>
        <dsp:cNvSpPr/>
      </dsp:nvSpPr>
      <dsp:spPr>
        <a:xfrm rot="10800000">
          <a:off x="0" y="3348000"/>
          <a:ext cx="4788000" cy="3348000"/>
        </a:xfrm>
        <a:prstGeom prst="round1Rect">
          <a:avLst/>
        </a:prstGeom>
        <a:solidFill>
          <a:schemeClr val="accent4">
            <a:hueOff val="8751233"/>
            <a:satOff val="66667"/>
            <a:lumOff val="-10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5856" tIns="625856" rIns="625856" bIns="625856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труд</a:t>
          </a:r>
          <a:endParaRPr lang="ru-RU" sz="88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 rot="10800000">
        <a:off x="0" y="4184999"/>
        <a:ext cx="4788000" cy="2511000"/>
      </dsp:txXfrm>
    </dsp:sp>
    <dsp:sp modelId="{1F078607-BD1B-4264-BB03-FCBBC1AA1FB2}">
      <dsp:nvSpPr>
        <dsp:cNvPr id="0" name=""/>
        <dsp:cNvSpPr/>
      </dsp:nvSpPr>
      <dsp:spPr>
        <a:xfrm rot="5400000">
          <a:off x="5508000" y="2628000"/>
          <a:ext cx="3348000" cy="4788000"/>
        </a:xfrm>
        <a:prstGeom prst="round1Rect">
          <a:avLst/>
        </a:prstGeom>
        <a:solidFill>
          <a:schemeClr val="accent4">
            <a:hueOff val="13126848"/>
            <a:satOff val="100000"/>
            <a:lumOff val="-156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Повседневная бытовая деятельность</a:t>
          </a:r>
          <a:endParaRPr lang="ru-RU" sz="36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 rot="5400000">
        <a:off x="5926500" y="3046500"/>
        <a:ext cx="2511000" cy="4788000"/>
      </dsp:txXfrm>
    </dsp:sp>
    <dsp:sp modelId="{4E845555-4432-4A5E-97B5-D68762E3ACBB}">
      <dsp:nvSpPr>
        <dsp:cNvPr id="0" name=""/>
        <dsp:cNvSpPr/>
      </dsp:nvSpPr>
      <dsp:spPr>
        <a:xfrm>
          <a:off x="3351599" y="2511000"/>
          <a:ext cx="2872800" cy="167400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Формирование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 культуры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деятельности</a:t>
          </a:r>
          <a:endParaRPr lang="ru-RU" sz="20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3351599" y="2511000"/>
        <a:ext cx="2872800" cy="1674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DE04C-38AD-4790-89AD-284CA8AC8338}">
      <dsp:nvSpPr>
        <dsp:cNvPr id="0" name=""/>
        <dsp:cNvSpPr/>
      </dsp:nvSpPr>
      <dsp:spPr>
        <a:xfrm>
          <a:off x="3751578" y="2565195"/>
          <a:ext cx="2657137" cy="19521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smtClean="0">
              <a:ln w="0"/>
              <a:effectLst>
                <a:reflection blurRad="12700" stA="50000" endPos="50000" dist="5000" dir="5400000" sy="-100000" rotWithShape="0"/>
              </a:effectLst>
            </a:rPr>
            <a:t>Воспитание к-г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smtClean="0">
              <a:ln w="0"/>
              <a:effectLst>
                <a:reflection blurRad="12700" stA="50000" endPos="50000" dist="5000" dir="5400000" sy="-100000" rotWithShape="0"/>
              </a:effectLst>
            </a:rPr>
            <a:t>навыков</a:t>
          </a:r>
          <a:endParaRPr lang="ru-RU" sz="2000" b="1" kern="1200" cap="all" spc="0" dirty="0">
            <a:ln w="0"/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3751578" y="2565195"/>
        <a:ext cx="2657137" cy="1952155"/>
      </dsp:txXfrm>
    </dsp:sp>
    <dsp:sp modelId="{F1538939-39E2-4E3E-8AE9-66B7C59BE72E}">
      <dsp:nvSpPr>
        <dsp:cNvPr id="0" name=""/>
        <dsp:cNvSpPr/>
      </dsp:nvSpPr>
      <dsp:spPr>
        <a:xfrm rot="16200000">
          <a:off x="4785968" y="2253336"/>
          <a:ext cx="588357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588357" y="176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5065438" y="2256307"/>
        <a:ext cx="29417" cy="29417"/>
      </dsp:txXfrm>
    </dsp:sp>
    <dsp:sp modelId="{1A0536AC-6F81-4FD6-8829-D31CDDA1F538}">
      <dsp:nvSpPr>
        <dsp:cNvPr id="0" name=""/>
        <dsp:cNvSpPr/>
      </dsp:nvSpPr>
      <dsp:spPr>
        <a:xfrm>
          <a:off x="3681895" y="24682"/>
          <a:ext cx="2796502" cy="19521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Прямое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обучение</a:t>
          </a:r>
          <a:endParaRPr lang="ru-RU" sz="24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3681895" y="24682"/>
        <a:ext cx="2796502" cy="1952155"/>
      </dsp:txXfrm>
    </dsp:sp>
    <dsp:sp modelId="{0BCE838D-74EE-4FC8-AEA6-E0FA4C9DF24E}">
      <dsp:nvSpPr>
        <dsp:cNvPr id="0" name=""/>
        <dsp:cNvSpPr/>
      </dsp:nvSpPr>
      <dsp:spPr>
        <a:xfrm rot="20371219">
          <a:off x="6256749" y="3038527"/>
          <a:ext cx="244338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244338" y="176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371219">
        <a:off x="6372809" y="3050099"/>
        <a:ext cx="12216" cy="12216"/>
      </dsp:txXfrm>
    </dsp:sp>
    <dsp:sp modelId="{8CCAAACA-073B-420E-9493-631124A0B987}">
      <dsp:nvSpPr>
        <dsp:cNvPr id="0" name=""/>
        <dsp:cNvSpPr/>
      </dsp:nvSpPr>
      <dsp:spPr>
        <a:xfrm>
          <a:off x="6336707" y="1584166"/>
          <a:ext cx="2740319" cy="1952155"/>
        </a:xfrm>
        <a:prstGeom prst="ellipse">
          <a:avLst/>
        </a:prstGeom>
        <a:solidFill>
          <a:schemeClr val="accent4">
            <a:hueOff val="3281712"/>
            <a:satOff val="25000"/>
            <a:lumOff val="-39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показ</a:t>
          </a:r>
          <a:endParaRPr lang="ru-RU" sz="28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6336707" y="1584166"/>
        <a:ext cx="2740319" cy="1952155"/>
      </dsp:txXfrm>
    </dsp:sp>
    <dsp:sp modelId="{B22F01A7-3B97-4B0C-8CB2-B0C6013D71B7}">
      <dsp:nvSpPr>
        <dsp:cNvPr id="0" name=""/>
        <dsp:cNvSpPr/>
      </dsp:nvSpPr>
      <dsp:spPr>
        <a:xfrm rot="2462681">
          <a:off x="5879574" y="4422843"/>
          <a:ext cx="466828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466828" y="176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462681">
        <a:off x="6101318" y="4428853"/>
        <a:ext cx="23341" cy="23341"/>
      </dsp:txXfrm>
    </dsp:sp>
    <dsp:sp modelId="{F06B485B-605D-42E9-B0D4-A573298FD868}">
      <dsp:nvSpPr>
        <dsp:cNvPr id="0" name=""/>
        <dsp:cNvSpPr/>
      </dsp:nvSpPr>
      <dsp:spPr>
        <a:xfrm>
          <a:off x="5306191" y="4464498"/>
          <a:ext cx="3910831" cy="1952155"/>
        </a:xfrm>
        <a:prstGeom prst="ellipse">
          <a:avLst/>
        </a:prstGeom>
        <a:solidFill>
          <a:schemeClr val="accent4">
            <a:hueOff val="6563424"/>
            <a:satOff val="50000"/>
            <a:lumOff val="-78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Упражнения с выполнением действий</a:t>
          </a:r>
          <a:endParaRPr lang="ru-RU" sz="24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5306191" y="4464498"/>
        <a:ext cx="3910831" cy="1952155"/>
      </dsp:txXfrm>
    </dsp:sp>
    <dsp:sp modelId="{8F5805BE-DA74-4967-B620-038720BAA8E0}">
      <dsp:nvSpPr>
        <dsp:cNvPr id="0" name=""/>
        <dsp:cNvSpPr/>
      </dsp:nvSpPr>
      <dsp:spPr>
        <a:xfrm rot="8282844">
          <a:off x="3946460" y="4391663"/>
          <a:ext cx="335981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335981" y="176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282844">
        <a:off x="4106051" y="4400944"/>
        <a:ext cx="16799" cy="16799"/>
      </dsp:txXfrm>
    </dsp:sp>
    <dsp:sp modelId="{8992A7DE-4A18-4E4B-80F6-D943672431FA}">
      <dsp:nvSpPr>
        <dsp:cNvPr id="0" name=""/>
        <dsp:cNvSpPr/>
      </dsp:nvSpPr>
      <dsp:spPr>
        <a:xfrm>
          <a:off x="1152128" y="4392491"/>
          <a:ext cx="3790442" cy="1952155"/>
        </a:xfrm>
        <a:prstGeom prst="ellipse">
          <a:avLst/>
        </a:prstGeom>
        <a:solidFill>
          <a:schemeClr val="accent4">
            <a:hueOff val="9845136"/>
            <a:satOff val="75000"/>
            <a:lumOff val="-11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Систематическое напоминание</a:t>
          </a:r>
          <a:endParaRPr lang="ru-RU" sz="20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1152128" y="4392491"/>
        <a:ext cx="3790442" cy="1952155"/>
      </dsp:txXfrm>
    </dsp:sp>
    <dsp:sp modelId="{5D50B5CF-4CB4-4E8A-AD6C-2F6249906269}">
      <dsp:nvSpPr>
        <dsp:cNvPr id="0" name=""/>
        <dsp:cNvSpPr/>
      </dsp:nvSpPr>
      <dsp:spPr>
        <a:xfrm rot="12050230">
          <a:off x="3658660" y="3030140"/>
          <a:ext cx="249995" cy="35361"/>
        </a:xfrm>
        <a:custGeom>
          <a:avLst/>
          <a:gdLst/>
          <a:ahLst/>
          <a:cxnLst/>
          <a:rect l="0" t="0" r="0" b="0"/>
          <a:pathLst>
            <a:path>
              <a:moveTo>
                <a:pt x="0" y="17680"/>
              </a:moveTo>
              <a:lnTo>
                <a:pt x="249995" y="176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050230">
        <a:off x="3777408" y="3041571"/>
        <a:ext cx="12499" cy="12499"/>
      </dsp:txXfrm>
    </dsp:sp>
    <dsp:sp modelId="{93ED81FB-992A-4E39-BC57-44735898191E}">
      <dsp:nvSpPr>
        <dsp:cNvPr id="0" name=""/>
        <dsp:cNvSpPr/>
      </dsp:nvSpPr>
      <dsp:spPr>
        <a:xfrm>
          <a:off x="720084" y="1512166"/>
          <a:ext cx="3186699" cy="1952155"/>
        </a:xfrm>
        <a:prstGeom prst="ellipse">
          <a:avLst/>
        </a:prstGeom>
        <a:solidFill>
          <a:schemeClr val="accent4">
            <a:hueOff val="13126848"/>
            <a:satOff val="100000"/>
            <a:lumOff val="-156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Повышение требований</a:t>
          </a:r>
          <a:endParaRPr lang="ru-RU" sz="24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720084" y="1512166"/>
        <a:ext cx="3186699" cy="1952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CA44F-9405-4FC9-AEA6-2373C2FDDAA5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ED012-89DC-4DCE-8BFC-C92CCC505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D012-89DC-4DCE-8BFC-C92CCC505B6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234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234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DDA2-B397-4518-AAAC-254EBE1B9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EC7EC-4605-419E-90D2-E2B43EF8B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8F6D7-A7A9-4A33-B1C7-DBE838DF8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9BF7A-61EA-4739-B99F-45CFC6C34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E491-E2CD-4E0F-BE24-AD6D836FB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3F673-2481-4BB2-80C3-5EEF491BA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638F2-6359-4839-BCDF-3659133AD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51474-95B0-4F08-9CF3-63E266A0A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0996-C6C8-4A84-B9A1-70D6B7D3B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A31BF-E8DA-47C6-9800-2AB111351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EA6B-C7C8-4466-95CB-174D3B3FF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7C74-CA3E-41A9-88CA-42F78D4CC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413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1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32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9407409-2287-41BA-AD7F-ECCB09755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МБДОУ д/с №5 «Светлячок»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Исполнитель: Партина Вера Владимировна</a:t>
            </a:r>
            <a:endParaRPr lang="ru-RU" sz="3600" b="1" dirty="0" smtClean="0">
              <a:solidFill>
                <a:srgbClr val="FFFF00"/>
              </a:solidFill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331913" y="6237288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Арамиль 2016 г.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428750"/>
            <a:ext cx="7429500" cy="44846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етсад\Малыши\младшая группа\фото с 3 флешки 397.jpg"/>
          <p:cNvPicPr>
            <a:picLocks noChangeAspect="1" noChangeArrowheads="1"/>
          </p:cNvPicPr>
          <p:nvPr/>
        </p:nvPicPr>
        <p:blipFill>
          <a:blip r:embed="rId2" cstate="print"/>
          <a:srcRect l="32708" t="9968" r="15452" b="2200"/>
          <a:stretch>
            <a:fillRect/>
          </a:stretch>
        </p:blipFill>
        <p:spPr bwMode="auto">
          <a:xfrm>
            <a:off x="3347864" y="1484784"/>
            <a:ext cx="2408084" cy="3060000"/>
          </a:xfrm>
          <a:prstGeom prst="rect">
            <a:avLst/>
          </a:prstGeom>
          <a:noFill/>
        </p:spPr>
      </p:pic>
      <p:pic>
        <p:nvPicPr>
          <p:cNvPr id="14351" name="Picture 15" descr="DSC01988"/>
          <p:cNvPicPr>
            <a:picLocks noChangeAspect="1" noChangeArrowheads="1"/>
          </p:cNvPicPr>
          <p:nvPr/>
        </p:nvPicPr>
        <p:blipFill>
          <a:blip r:embed="rId3" cstate="print"/>
          <a:srcRect l="16174" t="5788" r="12649" b="13230"/>
          <a:stretch>
            <a:fillRect/>
          </a:stretch>
        </p:blipFill>
        <p:spPr bwMode="auto">
          <a:xfrm rot="523960">
            <a:off x="5508104" y="4077072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7810500" cy="1655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Самостоятельная деятельность детей</a:t>
            </a:r>
          </a:p>
        </p:txBody>
      </p:sp>
      <p:pic>
        <p:nvPicPr>
          <p:cNvPr id="5" name="Picture 15" descr="DSC02094"/>
          <p:cNvPicPr>
            <a:picLocks noChangeAspect="1" noChangeArrowheads="1"/>
          </p:cNvPicPr>
          <p:nvPr/>
        </p:nvPicPr>
        <p:blipFill>
          <a:blip r:embed="rId4" cstate="print"/>
          <a:srcRect l="18384" r="8080" b="1057"/>
          <a:stretch>
            <a:fillRect/>
          </a:stretch>
        </p:blipFill>
        <p:spPr bwMode="auto">
          <a:xfrm>
            <a:off x="6084168" y="1700808"/>
            <a:ext cx="27135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DSC02094"/>
          <p:cNvPicPr>
            <a:picLocks noChangeAspect="1" noChangeArrowheads="1"/>
          </p:cNvPicPr>
          <p:nvPr/>
        </p:nvPicPr>
        <p:blipFill>
          <a:blip r:embed="rId5" cstate="print"/>
          <a:srcRect l="5030" t="9276" r="21434" b="1057"/>
          <a:stretch>
            <a:fillRect/>
          </a:stretch>
        </p:blipFill>
        <p:spPr bwMode="auto">
          <a:xfrm rot="20738311">
            <a:off x="515169" y="3989407"/>
            <a:ext cx="312828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DSC02094"/>
          <p:cNvPicPr>
            <a:picLocks noChangeAspect="1" noChangeArrowheads="1"/>
          </p:cNvPicPr>
          <p:nvPr/>
        </p:nvPicPr>
        <p:blipFill>
          <a:blip r:embed="rId6" cstate="print"/>
          <a:srcRect l="18601" t="9901" r="737" b="28742"/>
          <a:stretch>
            <a:fillRect/>
          </a:stretch>
        </p:blipFill>
        <p:spPr bwMode="auto">
          <a:xfrm rot="5400000">
            <a:off x="563236" y="1461100"/>
            <a:ext cx="2400599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684584" y="162000"/>
          <a:ext cx="9576000" cy="66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684584" y="162000"/>
          <a:ext cx="9576000" cy="66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684584" y="162000"/>
          <a:ext cx="9576000" cy="66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96552" y="260648"/>
          <a:ext cx="9937104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Blip>
                <a:blip r:embed="rId2"/>
              </a:buBlip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Индивидуальные беседы</a:t>
            </a:r>
          </a:p>
          <a:p>
            <a:pPr>
              <a:buBlip>
                <a:blip r:embed="rId2"/>
              </a:buBlip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Консультации, советы</a:t>
            </a:r>
          </a:p>
          <a:p>
            <a:pPr>
              <a:buBlip>
                <a:blip r:embed="rId2"/>
              </a:buBlip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Стендовые консультации</a:t>
            </a:r>
          </a:p>
          <a:p>
            <a:pPr>
              <a:buBlip>
                <a:blip r:embed="rId2"/>
              </a:buBlip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Родительские собрания</a:t>
            </a:r>
          </a:p>
          <a:p>
            <a:pPr>
              <a:buBlip>
                <a:blip r:embed="rId2"/>
              </a:buBlip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Анкетирование, опрос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7921625" cy="1700213"/>
          </a:xfrm>
          <a:prstGeom prst="rect">
            <a:avLst/>
          </a:prstGeom>
        </p:spPr>
        <p:txBody>
          <a:bodyPr wrap="none" lIns="0" tIns="0" rIns="0" bIns="0" fromWordArt="1">
            <a:prstTxWarp prst="textWave1">
              <a:avLst>
                <a:gd name="adj1" fmla="val 20000"/>
                <a:gd name="adj2" fmla="val -2245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Формы работы с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3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 rot="-206013">
            <a:off x="381963" y="1084862"/>
            <a:ext cx="8424863" cy="46085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внимание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99CC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332656"/>
            <a:ext cx="7772400" cy="590465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b="1" i="1" dirty="0" smtClean="0">
                <a:solidFill>
                  <a:srgbClr val="FFFF00"/>
                </a:solidFill>
              </a:rPr>
              <a:t>Воспитание </a:t>
            </a:r>
            <a:br>
              <a:rPr lang="ru-RU" sz="4400" b="1" i="1" dirty="0" smtClean="0">
                <a:solidFill>
                  <a:srgbClr val="FFFF00"/>
                </a:solidFill>
              </a:rPr>
            </a:br>
            <a:r>
              <a:rPr lang="ru-RU" sz="4400" b="1" i="1" dirty="0" smtClean="0">
                <a:solidFill>
                  <a:srgbClr val="FFFF00"/>
                </a:solidFill>
              </a:rPr>
              <a:t>культурно-гигиенических навыков, культуры поведения и навыков самообслуживания </a:t>
            </a:r>
            <a:br>
              <a:rPr lang="ru-RU" sz="4400" b="1" i="1" dirty="0" smtClean="0">
                <a:solidFill>
                  <a:srgbClr val="FFFF00"/>
                </a:solidFill>
              </a:rPr>
            </a:br>
            <a:r>
              <a:rPr lang="ru-RU" sz="4400" b="1" i="1" dirty="0" smtClean="0">
                <a:solidFill>
                  <a:srgbClr val="FFFF00"/>
                </a:solidFill>
              </a:rPr>
              <a:t>у детей младшего возраста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990947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Актуальность: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554461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Blip>
                <a:blip r:embed="rId2"/>
              </a:buBlip>
              <a:defRPr/>
            </a:pPr>
            <a:r>
              <a:rPr lang="ru-RU" b="1" i="1" dirty="0" smtClean="0"/>
              <a:t>   </a:t>
            </a:r>
            <a:r>
              <a:rPr lang="ru-RU" b="1" i="1" dirty="0" smtClean="0">
                <a:solidFill>
                  <a:srgbClr val="FFFF00"/>
                </a:solidFill>
              </a:rPr>
              <a:t>У каждой эпохи свой стиль, у каждого общества свои правила поведения, но есть ценности общечеловеческие, и именно на их основе развивается культура любого народа. </a:t>
            </a:r>
          </a:p>
          <a:p>
            <a:pPr marL="0" indent="0" eaLnBrk="1" hangingPunct="1">
              <a:spcBef>
                <a:spcPts val="0"/>
              </a:spcBef>
              <a:buBlip>
                <a:blip r:embed="rId2"/>
              </a:buBlip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   Неотъемлемая часть культуры – этикет, складывающийся веками, уходящий своими корнями в сферу нравственности.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1"/>
            <a:ext cx="6400800" cy="648072"/>
          </a:xfrm>
        </p:spPr>
        <p:txBody>
          <a:bodyPr/>
          <a:lstStyle/>
          <a:p>
            <a:pPr algn="l" eaLnBrk="1" hangingPunct="1"/>
            <a:r>
              <a:rPr lang="ru-RU" b="1" i="1" dirty="0" smtClean="0">
                <a:solidFill>
                  <a:srgbClr val="FFFF00"/>
                </a:solidFill>
                <a:effectLst/>
              </a:rPr>
              <a:t>Цель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: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5"/>
            <a:ext cx="8784976" cy="580754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Blip>
                <a:blip r:embed="rId2"/>
              </a:buBlip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   Воспитывать культурно-гигиенические навыки и навыки самообслуживания у детей младшего возраста через педагогическую технологию организации режимных моментов.</a:t>
            </a:r>
          </a:p>
          <a:p>
            <a:pPr marL="0" indent="0" eaLnBrk="1" hangingPunct="1">
              <a:spcBef>
                <a:spcPts val="0"/>
              </a:spcBef>
              <a:buBlip>
                <a:blip r:embed="rId2"/>
              </a:buBlip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   В процессе повседневного общения детей со сверстниками учить жить в коллективе, овладевать на практике моральными нормами поведения, которые помогают регулировать отношения с окружающими.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6400800" cy="980727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Задачи: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784976" cy="576064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Blip>
                <a:blip r:embed="rId3"/>
              </a:buBlip>
              <a:defRPr/>
            </a:pPr>
            <a:r>
              <a:rPr lang="ru-RU" sz="2400" b="1" i="1" dirty="0" smtClean="0"/>
              <a:t>   </a:t>
            </a:r>
            <a:r>
              <a:rPr lang="ru-RU" sz="2400" b="1" i="1" dirty="0" smtClean="0">
                <a:solidFill>
                  <a:srgbClr val="FFFF00"/>
                </a:solidFill>
              </a:rPr>
              <a:t>Формировать  умения овладевать культурно - гигиеническими навыками и культуры поведения, навыками самообслуживания.</a:t>
            </a:r>
          </a:p>
          <a:p>
            <a:pPr marL="0" indent="0" eaLnBrk="1" hangingPunct="1">
              <a:spcBef>
                <a:spcPts val="0"/>
              </a:spcBef>
              <a:buBlip>
                <a:blip r:embed="rId3"/>
              </a:buBlip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   Повысить педагогическую компетентность родителей в воспитании у детей младшего возраста культурно - гигиенических навыков и навыков самообслуживания, культуры поведения.</a:t>
            </a:r>
          </a:p>
          <a:p>
            <a:pPr marL="0" indent="0" eaLnBrk="1" hangingPunct="1">
              <a:spcBef>
                <a:spcPts val="0"/>
              </a:spcBef>
              <a:buBlip>
                <a:blip r:embed="rId3"/>
              </a:buBlip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   Побуждать детей к самостоятельности.</a:t>
            </a:r>
          </a:p>
          <a:p>
            <a:pPr marL="0" indent="0" eaLnBrk="1" hangingPunct="1">
              <a:spcBef>
                <a:spcPts val="0"/>
              </a:spcBef>
              <a:buBlip>
                <a:blip r:embed="rId3"/>
              </a:buBlip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   Оснастить предметно - развивающую среду учебно – дидактическим комплексом пособий по воспитанию культурно гигиенических навыков у детей младшего возраста.</a:t>
            </a:r>
          </a:p>
          <a:p>
            <a:pPr marL="0" indent="0" eaLnBrk="1" hangingPunct="1">
              <a:spcBef>
                <a:spcPts val="0"/>
              </a:spcBef>
              <a:buBlip>
                <a:blip r:embed="rId3"/>
              </a:buBlip>
              <a:defRPr/>
            </a:pPr>
            <a:r>
              <a:rPr lang="ru-RU" sz="2400" b="1" i="1" dirty="0" smtClean="0">
                <a:solidFill>
                  <a:srgbClr val="FFFF00"/>
                </a:solidFill>
              </a:rPr>
              <a:t>   Разработать методические рекомендации по воспитанию культурно - гигиенических навыков у детей младшего возраста.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784976" cy="5517232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2800" b="1" i="1" dirty="0" smtClean="0">
                <a:effectLst/>
              </a:rPr>
              <a:t>   </a:t>
            </a:r>
            <a:r>
              <a:rPr lang="ru-RU" sz="2800" b="1" i="1" dirty="0" smtClean="0">
                <a:solidFill>
                  <a:srgbClr val="FFFF00"/>
                </a:solidFill>
                <a:effectLst/>
              </a:rPr>
              <a:t>Овладение культурно - гигиеническими навыками и навыками самообслуживания детьми младшего возраста на 90%;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2800" b="1" i="1" dirty="0" smtClean="0">
                <a:solidFill>
                  <a:srgbClr val="FFFF00"/>
                </a:solidFill>
                <a:effectLst/>
              </a:rPr>
              <a:t>   Повышение педагогической компетентности родителей по воспитанию культурно - гигиенических навыков у детей младшего возраста на 100%;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2800" b="1" i="1" dirty="0" smtClean="0">
                <a:solidFill>
                  <a:srgbClr val="FFFF00"/>
                </a:solidFill>
                <a:effectLst/>
              </a:rPr>
              <a:t>   Оснащение предметно - развивающей среды учебно - дидактическим комплексом: дидактическими играми, пособиями;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2800" b="1" i="1" dirty="0" smtClean="0">
                <a:solidFill>
                  <a:srgbClr val="FFFF00"/>
                </a:solidFill>
                <a:effectLst/>
              </a:rPr>
              <a:t>   Пополнение методической картотеки рекомендациями по формированию культурно-гигиенических навыков, культуры поведения и навыков самообслуживания;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effectLst/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539552" y="0"/>
            <a:ext cx="8135938" cy="1368698"/>
          </a:xfrm>
          <a:prstGeom prst="rect">
            <a:avLst/>
          </a:prstGeom>
        </p:spPr>
        <p:txBody>
          <a:bodyPr wrap="none" lIns="0" tIns="0" rIns="0" bIns="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Прогнозируемый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48000" cy="1404000"/>
          </a:xfrm>
        </p:spPr>
        <p:txBody>
          <a:bodyPr lIns="0" tIns="0" rIns="0" bIns="0">
            <a:prstTxWarp prst="textWave1">
              <a:avLst>
                <a:gd name="adj1" fmla="val 12500"/>
                <a:gd name="adj2" fmla="val -154"/>
              </a:avLst>
            </a:prstTxWarp>
          </a:bodyPr>
          <a:lstStyle/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Понятия и характеристики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388" y="1773238"/>
          <a:ext cx="8964612" cy="508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-756592" y="1052736"/>
            <a:ext cx="9180000" cy="485999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000"/>
                <a:gd name="adj2" fmla="val 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Формы работы с детьми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0" y="4365104"/>
            <a:ext cx="9144000" cy="2061096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 normalizeH="1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0" y="188640"/>
            <a:ext cx="8929687" cy="1771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9106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Использование дидактической куклы</a:t>
            </a:r>
          </a:p>
        </p:txBody>
      </p:sp>
      <p:pic>
        <p:nvPicPr>
          <p:cNvPr id="28687" name="Picture 15" descr="DSC0209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922847">
            <a:off x="4497423" y="2491069"/>
            <a:ext cx="407999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DSC0209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4993621">
            <a:off x="331472" y="2377012"/>
            <a:ext cx="407999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</p:bld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1492</TotalTime>
  <Words>338</Words>
  <Application>Microsoft Office PowerPoint</Application>
  <PresentationFormat>Экран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Орбита</vt:lpstr>
      <vt:lpstr>МБДОУ д/с №5 «Светлячок» Исполнитель: Партина Вера Владимировна</vt:lpstr>
      <vt:lpstr>Воспитание  культурно-гигиенических навыков, культуры поведения и навыков самообслуживания  у детей младшего возраста</vt:lpstr>
      <vt:lpstr>Актуальность:</vt:lpstr>
      <vt:lpstr>Цель:</vt:lpstr>
      <vt:lpstr>Задачи:</vt:lpstr>
      <vt:lpstr>Слайд 6</vt:lpstr>
      <vt:lpstr>Понятия и характеристики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культурно-гигиенических навыков и навыков самообслуживания</dc:title>
  <dc:creator>Customer</dc:creator>
  <cp:lastModifiedBy>1</cp:lastModifiedBy>
  <cp:revision>80</cp:revision>
  <cp:lastPrinted>1601-01-01T00:00:00Z</cp:lastPrinted>
  <dcterms:created xsi:type="dcterms:W3CDTF">2009-02-08T14:58:14Z</dcterms:created>
  <dcterms:modified xsi:type="dcterms:W3CDTF">2016-10-20T05:08:24Z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